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86633c32d6904a8a" Type="http://schemas.microsoft.com/office/2006/relationships/ui/extensibility" Target="customUI/customUI.xml"/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8" r:id="rId3"/>
    <p:sldId id="266" r:id="rId4"/>
    <p:sldId id="272" r:id="rId5"/>
    <p:sldId id="273" r:id="rId6"/>
    <p:sldId id="274" r:id="rId7"/>
    <p:sldId id="275" r:id="rId8"/>
    <p:sldId id="276" r:id="rId9"/>
    <p:sldId id="263" r:id="rId10"/>
    <p:sldId id="271" r:id="rId11"/>
    <p:sldId id="270" r:id="rId12"/>
    <p:sldId id="265" r:id="rId13"/>
  </p:sldIdLst>
  <p:sldSz cx="12192000" cy="6858000"/>
  <p:notesSz cx="9940925" cy="6808788"/>
  <p:embeddedFontLst>
    <p:embeddedFont>
      <p:font typeface="Open Sans" panose="020B0606030504020204" pitchFamily="34" charset="0"/>
      <p:regular r:id="rId16"/>
      <p:bold r:id="rId17"/>
      <p:italic r:id="rId18"/>
      <p:boldItalic r:id="rId19"/>
    </p:embeddedFont>
  </p:embeddedFontLst>
  <p:defaultTextStyle>
    <a:defPPr>
      <a:defRPr lang="de-DE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ICK" id="{77C3B0B4-240A-47F7-87D9-1A15FEBC9669}">
          <p14:sldIdLst>
            <p14:sldId id="256"/>
            <p14:sldId id="268"/>
            <p14:sldId id="266"/>
            <p14:sldId id="272"/>
            <p14:sldId id="273"/>
            <p14:sldId id="274"/>
            <p14:sldId id="275"/>
            <p14:sldId id="276"/>
          </p14:sldIdLst>
        </p14:section>
        <p14:section name="Information" id="{C99C9A4B-26FF-4EB2-A52A-D2E7BB9F5EAF}">
          <p14:sldIdLst>
            <p14:sldId id="263"/>
            <p14:sldId id="271"/>
            <p14:sldId id="270"/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5632" autoAdjust="0"/>
  </p:normalViewPr>
  <p:slideViewPr>
    <p:cSldViewPr showGuides="1">
      <p:cViewPr varScale="1">
        <p:scale>
          <a:sx n="119" d="100"/>
          <a:sy n="119" d="100"/>
        </p:scale>
        <p:origin x="96" y="3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>
        <p:scale>
          <a:sx n="100" d="100"/>
          <a:sy n="100" d="100"/>
        </p:scale>
        <p:origin x="1868" y="-2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opfzeilenplatzhalter 1">
            <a:extLst>
              <a:ext uri="{FF2B5EF4-FFF2-40B4-BE49-F238E27FC236}">
                <a16:creationId xmlns:a16="http://schemas.microsoft.com/office/drawing/2014/main" id="{0906C7C6-E7E2-4025-9A83-4CA466054B6C}"/>
              </a:ext>
            </a:extLst>
          </p:cNvPr>
          <p:cNvSpPr>
            <a:spLocks noGrp="1"/>
          </p:cNvSpPr>
          <p:nvPr>
            <p:ph type="hdr" sz="quarter"/>
          </p:nvPr>
        </p:nvSpPr>
        <p:spPr bwMode="gray">
          <a:xfrm>
            <a:off x="478844" y="558582"/>
            <a:ext cx="6193419" cy="34141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Datumsplatzhalter 2">
            <a:extLst>
              <a:ext uri="{FF2B5EF4-FFF2-40B4-BE49-F238E27FC236}">
                <a16:creationId xmlns:a16="http://schemas.microsoft.com/office/drawing/2014/main" id="{2CA671D0-8069-4B2E-8AC6-ECF1F889797B}"/>
              </a:ext>
            </a:extLst>
          </p:cNvPr>
          <p:cNvSpPr>
            <a:spLocks noGrp="1"/>
          </p:cNvSpPr>
          <p:nvPr>
            <p:ph type="dt" idx="1"/>
          </p:nvPr>
        </p:nvSpPr>
        <p:spPr bwMode="gray">
          <a:xfrm>
            <a:off x="6672262" y="558582"/>
            <a:ext cx="2808287" cy="341418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ACA0CCB3-15BC-4C05-A575-2DCFEA290779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8" name="Fußzeilenplatzhalter 5">
            <a:extLst>
              <a:ext uri="{FF2B5EF4-FFF2-40B4-BE49-F238E27FC236}">
                <a16:creationId xmlns:a16="http://schemas.microsoft.com/office/drawing/2014/main" id="{B124BF7B-6A77-4DBF-BE26-28FCB70E264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gray">
          <a:xfrm>
            <a:off x="478263" y="6467265"/>
            <a:ext cx="6208718" cy="341418"/>
          </a:xfrm>
          <a:prstGeom prst="rect">
            <a:avLst/>
          </a:prstGeom>
        </p:spPr>
        <p:txBody>
          <a:bodyPr vert="horz" lIns="0" tIns="0" rIns="0" bIns="18000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9" name="Foliennummernplatzhalter 6">
            <a:extLst>
              <a:ext uri="{FF2B5EF4-FFF2-40B4-BE49-F238E27FC236}">
                <a16:creationId xmlns:a16="http://schemas.microsoft.com/office/drawing/2014/main" id="{22D54ED9-8314-4417-B93B-788EB5A4791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gray">
          <a:xfrm>
            <a:off x="6686980" y="6467370"/>
            <a:ext cx="2792987" cy="341418"/>
          </a:xfrm>
          <a:prstGeom prst="rect">
            <a:avLst/>
          </a:prstGeom>
        </p:spPr>
        <p:txBody>
          <a:bodyPr vert="horz" lIns="0" tIns="0" rIns="0" bIns="180000" rtlCol="0" anchor="b"/>
          <a:lstStyle>
            <a:lvl1pPr algn="r">
              <a:defRPr sz="1200"/>
            </a:lvl1pPr>
          </a:lstStyle>
          <a:p>
            <a:fld id="{ECA1526B-7E83-42A4-A26A-60EA2274620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72323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pos="302" userDrawn="1">
          <p15:clr>
            <a:srgbClr val="F26B43"/>
          </p15:clr>
        </p15:guide>
        <p15:guide id="2" pos="5972" userDrawn="1">
          <p15:clr>
            <a:srgbClr val="F26B43"/>
          </p15:clr>
        </p15:guide>
        <p15:guide id="3" orient="horz" pos="572" userDrawn="1">
          <p15:clr>
            <a:srgbClr val="F26B43"/>
          </p15:clr>
        </p15:guide>
        <p15:guide id="4" orient="horz" pos="4065" userDrawn="1">
          <p15:clr>
            <a:srgbClr val="F26B43"/>
          </p15:clr>
        </p15:guide>
        <p15:guide id="5" orient="horz" pos="346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gray">
          <a:xfrm>
            <a:off x="478844" y="558582"/>
            <a:ext cx="6193419" cy="34141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>
                <a:solidFill>
                  <a:schemeClr val="accent2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gray">
          <a:xfrm>
            <a:off x="6672262" y="558582"/>
            <a:ext cx="2808287" cy="341418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>
                <a:solidFill>
                  <a:schemeClr val="accent2"/>
                </a:solidFill>
              </a:defRPr>
            </a:lvl1pPr>
          </a:lstStyle>
          <a:p>
            <a:fld id="{ACA0CCB3-15BC-4C05-A575-2DCFEA290779}" type="datetimeFigureOut">
              <a:rPr lang="en-US" noProof="0" smtClean="0"/>
              <a:pPr/>
              <a:t>1/8/2020</a:t>
            </a:fld>
            <a:endParaRPr lang="en-US" noProof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479425" y="900113"/>
            <a:ext cx="6208713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gray">
          <a:xfrm>
            <a:off x="6687562" y="900000"/>
            <a:ext cx="2792987" cy="5567160"/>
          </a:xfrm>
          <a:prstGeom prst="rect">
            <a:avLst/>
          </a:prstGeom>
        </p:spPr>
        <p:txBody>
          <a:bodyPr vert="horz" lIns="180000" tIns="0" rIns="0" bIns="0" rtlCol="0">
            <a:normAutofit/>
          </a:bodyPr>
          <a:lstStyle/>
          <a:p>
            <a:pPr lvl="0"/>
            <a:r>
              <a:rPr lang="en-US" noProof="0" dirty="0" err="1"/>
              <a:t>Mastertextformat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5"/>
            <a:r>
              <a:rPr lang="en-US" noProof="0" dirty="0" err="1"/>
              <a:t>Sechste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6"/>
            <a:r>
              <a:rPr lang="en-US" noProof="0" dirty="0" err="1"/>
              <a:t>Siebte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7"/>
            <a:r>
              <a:rPr lang="en-US" noProof="0" dirty="0" err="1"/>
              <a:t>Achte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8"/>
            <a:r>
              <a:rPr lang="en-US" noProof="0" dirty="0" err="1"/>
              <a:t>Neunte</a:t>
            </a:r>
            <a:r>
              <a:rPr lang="en-US" noProof="0" dirty="0"/>
              <a:t> </a:t>
            </a:r>
            <a:r>
              <a:rPr lang="en-US" noProof="0" dirty="0" err="1"/>
              <a:t>Ebne</a:t>
            </a:r>
            <a:endParaRPr lang="en-US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gray">
          <a:xfrm>
            <a:off x="478263" y="6467265"/>
            <a:ext cx="6208718" cy="341418"/>
          </a:xfrm>
          <a:prstGeom prst="rect">
            <a:avLst/>
          </a:prstGeom>
        </p:spPr>
        <p:txBody>
          <a:bodyPr vert="horz" lIns="0" tIns="0" rIns="0" bIns="180000" rtlCol="0" anchor="b"/>
          <a:lstStyle>
            <a:lvl1pPr algn="l">
              <a:defRPr sz="1200">
                <a:solidFill>
                  <a:schemeClr val="accent2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gray">
          <a:xfrm>
            <a:off x="6686980" y="6467370"/>
            <a:ext cx="2792987" cy="341418"/>
          </a:xfrm>
          <a:prstGeom prst="rect">
            <a:avLst/>
          </a:prstGeom>
        </p:spPr>
        <p:txBody>
          <a:bodyPr vert="horz" lIns="0" tIns="0" rIns="0" bIns="180000" rtlCol="0" anchor="b"/>
          <a:lstStyle>
            <a:lvl1pPr algn="r">
              <a:defRPr sz="1200">
                <a:solidFill>
                  <a:schemeClr val="accent2"/>
                </a:solidFill>
              </a:defRPr>
            </a:lvl1pPr>
          </a:lstStyle>
          <a:p>
            <a:fld id="{ECA1526B-7E83-42A4-A26A-60EA22746209}" type="slidenum">
              <a:rPr lang="en-US" noProof="0" smtClean="0"/>
              <a:pPr/>
              <a:t>‹Nr.›</a:t>
            </a:fld>
            <a:endParaRPr lang="en-US" noProof="0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B4FBF1DC-63D3-437D-BAD2-B427041D684A}"/>
              </a:ext>
            </a:extLst>
          </p:cNvPr>
          <p:cNvGrpSpPr/>
          <p:nvPr/>
        </p:nvGrpSpPr>
        <p:grpSpPr bwMode="gray">
          <a:xfrm>
            <a:off x="479425" y="4848225"/>
            <a:ext cx="6207555" cy="1181100"/>
            <a:chOff x="479425" y="4829175"/>
            <a:chExt cx="6207555" cy="1181100"/>
          </a:xfrm>
        </p:grpSpPr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D2C2A10B-DC34-4455-A91B-FFC3F514E07B}"/>
                </a:ext>
              </a:extLst>
            </p:cNvPr>
            <p:cNvCxnSpPr/>
            <p:nvPr/>
          </p:nvCxnSpPr>
          <p:spPr bwMode="gray">
            <a:xfrm>
              <a:off x="479425" y="4829175"/>
              <a:ext cx="620755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C7CBCB84-35BA-456B-9F76-B2466D0030A9}"/>
                </a:ext>
              </a:extLst>
            </p:cNvPr>
            <p:cNvCxnSpPr/>
            <p:nvPr/>
          </p:nvCxnSpPr>
          <p:spPr bwMode="gray">
            <a:xfrm>
              <a:off x="479425" y="5222875"/>
              <a:ext cx="620755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70EF54C7-E52F-4E5D-A36A-B4A52F282FCE}"/>
                </a:ext>
              </a:extLst>
            </p:cNvPr>
            <p:cNvCxnSpPr/>
            <p:nvPr/>
          </p:nvCxnSpPr>
          <p:spPr bwMode="gray">
            <a:xfrm>
              <a:off x="479425" y="5616575"/>
              <a:ext cx="620755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C43E8B52-64B0-4F74-9088-B60331271535}"/>
                </a:ext>
              </a:extLst>
            </p:cNvPr>
            <p:cNvCxnSpPr/>
            <p:nvPr/>
          </p:nvCxnSpPr>
          <p:spPr bwMode="gray">
            <a:xfrm>
              <a:off x="479425" y="6010275"/>
              <a:ext cx="620755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59191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377" rtl="0" eaLnBrk="1" latinLnBrk="0" hangingPunct="1">
      <a:spcBef>
        <a:spcPts val="300"/>
      </a:spcBef>
      <a:spcAft>
        <a:spcPts val="300"/>
      </a:spcAft>
      <a:buFont typeface="Arial" panose="020B0604020202020204" pitchFamily="34" charset="0"/>
      <a:buNone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0" indent="0" algn="l" defTabSz="914377" rtl="0" eaLnBrk="1" latinLnBrk="0" hangingPunct="1">
      <a:spcBef>
        <a:spcPts val="300"/>
      </a:spcBef>
      <a:spcAft>
        <a:spcPts val="300"/>
      </a:spcAft>
      <a:buFont typeface="Arial" panose="020B0604020202020204" pitchFamily="34" charset="0"/>
      <a:buNone/>
      <a:defRPr sz="1200" b="1" kern="1200">
        <a:solidFill>
          <a:schemeClr val="tx1"/>
        </a:solidFill>
        <a:latin typeface="+mn-lt"/>
        <a:ea typeface="+mn-ea"/>
        <a:cs typeface="+mn-cs"/>
      </a:defRPr>
    </a:lvl2pPr>
    <a:lvl3pPr marL="144000" indent="-144000" algn="l" defTabSz="914377" rtl="0" eaLnBrk="1" latinLnBrk="0" hangingPunct="1">
      <a:spcBef>
        <a:spcPts val="300"/>
      </a:spcBef>
      <a:spcAft>
        <a:spcPts val="300"/>
      </a:spcAft>
      <a:buClr>
        <a:schemeClr val="bg2"/>
      </a:buClr>
      <a:buFont typeface="Open Sans" panose="020B0606030504020204" pitchFamily="34" charset="0"/>
      <a:buChar char="›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288000" indent="-144000" algn="l" defTabSz="914377" rtl="0" eaLnBrk="1" latinLnBrk="0" hangingPunct="1">
      <a:spcBef>
        <a:spcPts val="0"/>
      </a:spcBef>
      <a:spcAft>
        <a:spcPts val="300"/>
      </a:spcAft>
      <a:buClr>
        <a:schemeClr val="bg2"/>
      </a:buClr>
      <a:buFont typeface="Open Sans" panose="020B0606030504020204" pitchFamily="34" charset="0"/>
      <a:buChar char="−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432000" indent="-144000" algn="l" defTabSz="914377" rtl="0" eaLnBrk="1" latinLnBrk="0" hangingPunct="1">
      <a:spcBef>
        <a:spcPts val="0"/>
      </a:spcBef>
      <a:spcAft>
        <a:spcPts val="300"/>
      </a:spcAft>
      <a:buClr>
        <a:schemeClr val="bg2"/>
      </a:buClr>
      <a:buFont typeface="Open Sans" panose="020B0606030504020204" pitchFamily="34" charset="0"/>
      <a:buChar char="−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44000" indent="-144000" algn="l" defTabSz="914377" rtl="0" eaLnBrk="1" latinLnBrk="0" hangingPunct="1">
      <a:spcBef>
        <a:spcPts val="300"/>
      </a:spcBef>
      <a:spcAft>
        <a:spcPts val="300"/>
      </a:spcAft>
      <a:buClr>
        <a:schemeClr val="bg2"/>
      </a:buClr>
      <a:buFont typeface="+mj-lt"/>
      <a:buAutoNum type="arabicPeriod"/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8000" indent="-144000" algn="l" defTabSz="914377" rtl="0" eaLnBrk="1" latinLnBrk="0" hangingPunct="1">
      <a:spcBef>
        <a:spcPts val="0"/>
      </a:spcBef>
      <a:spcAft>
        <a:spcPts val="300"/>
      </a:spcAft>
      <a:buClr>
        <a:schemeClr val="bg2"/>
      </a:buClr>
      <a:buFont typeface="+mj-lt"/>
      <a:buAutoNum type="alphaLcPeriod"/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0" indent="0" algn="l" defTabSz="914377" rtl="0" eaLnBrk="1" latinLnBrk="0" hangingPunct="1">
      <a:spcBef>
        <a:spcPts val="300"/>
      </a:spcBef>
      <a:spcAft>
        <a:spcPts val="300"/>
      </a:spcAft>
      <a:buFont typeface="Arial" panose="020B0604020202020204" pitchFamily="34" charset="0"/>
      <a:buNone/>
      <a:defRPr sz="1400" b="1" kern="1200">
        <a:solidFill>
          <a:schemeClr val="bg2"/>
        </a:solidFill>
        <a:latin typeface="+mn-lt"/>
        <a:ea typeface="+mn-ea"/>
        <a:cs typeface="+mn-cs"/>
      </a:defRPr>
    </a:lvl8pPr>
    <a:lvl9pPr marL="0" indent="0" algn="l" defTabSz="914377" rtl="0" eaLnBrk="1" latinLnBrk="0" hangingPunct="1">
      <a:spcBef>
        <a:spcPts val="300"/>
      </a:spcBef>
      <a:spcAft>
        <a:spcPts val="300"/>
      </a:spcAft>
      <a:buFont typeface="Arial" panose="020B0604020202020204" pitchFamily="34" charset="0"/>
      <a:buNone/>
      <a:defRPr sz="800" kern="1200">
        <a:solidFill>
          <a:schemeClr val="accent2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pos="4203" userDrawn="1">
          <p15:clr>
            <a:srgbClr val="F26B43"/>
          </p15:clr>
        </p15:guide>
        <p15:guide id="2" orient="horz" pos="2772" userDrawn="1">
          <p15:clr>
            <a:srgbClr val="F26B43"/>
          </p15:clr>
        </p15:guide>
        <p15:guide id="3" pos="302" userDrawn="1">
          <p15:clr>
            <a:srgbClr val="F26B43"/>
          </p15:clr>
        </p15:guide>
        <p15:guide id="4" pos="5972" userDrawn="1">
          <p15:clr>
            <a:srgbClr val="F26B43"/>
          </p15:clr>
        </p15:guide>
        <p15:guide id="5" orient="horz" pos="4065" userDrawn="1">
          <p15:clr>
            <a:srgbClr val="F26B43"/>
          </p15:clr>
        </p15:guide>
        <p15:guide id="6" orient="horz" pos="572" userDrawn="1">
          <p15:clr>
            <a:srgbClr val="F26B43"/>
          </p15:clr>
        </p15:guide>
        <p15:guide id="7" orient="horz" pos="346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gray">
          <a:xfrm>
            <a:off x="479425" y="900113"/>
            <a:ext cx="6208713" cy="34925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455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1526B-7E83-42A4-A26A-60EA22746209}" type="slidenum">
              <a:rPr lang="en-US" noProof="0" smtClean="0"/>
              <a:pPr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67474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gray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4119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gray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340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gray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gray"/>
        <p:txBody>
          <a:bodyPr/>
          <a:lstStyle/>
          <a:p>
            <a:fld id="{ECA1526B-7E83-42A4-A26A-60EA2274620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07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62F2EA5-ACEC-4E21-B08E-DA1765FFF5A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12192000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8639FF-AEE0-4B54-811F-7290D0A9C94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731838" y="1484312"/>
            <a:ext cx="10728324" cy="2008641"/>
          </a:xfrm>
          <a:prstGeom prst="rect">
            <a:avLst/>
          </a:prstGeom>
        </p:spPr>
        <p:txBody>
          <a:bodyPr tIns="0" bIns="72000" anchor="b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 sz="4800">
                <a:solidFill>
                  <a:schemeClr val="bg1"/>
                </a:solidFill>
              </a:defRPr>
            </a:lvl3pPr>
            <a:lvl4pPr>
              <a:defRPr sz="4800">
                <a:solidFill>
                  <a:schemeClr val="bg1"/>
                </a:solidFill>
              </a:defRPr>
            </a:lvl4pPr>
            <a:lvl5pPr>
              <a:defRPr sz="4800">
                <a:solidFill>
                  <a:schemeClr val="bg1"/>
                </a:solidFill>
              </a:defRPr>
            </a:lvl5pPr>
            <a:lvl6pPr>
              <a:defRPr sz="4800">
                <a:solidFill>
                  <a:schemeClr val="bg1"/>
                </a:solidFill>
              </a:defRPr>
            </a:lvl6pPr>
            <a:lvl7pPr>
              <a:defRPr sz="4800">
                <a:solidFill>
                  <a:schemeClr val="bg1"/>
                </a:solidFill>
              </a:defRPr>
            </a:lvl7pPr>
            <a:lvl8pPr>
              <a:defRPr sz="4800">
                <a:solidFill>
                  <a:schemeClr val="bg1"/>
                </a:solidFill>
              </a:defRPr>
            </a:lvl8pPr>
            <a:lvl9pPr>
              <a:defRPr sz="48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/>
              <a:t>Click to 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B2F4070-1FD5-4AA5-814E-B037EDDBD63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8" y="3492954"/>
            <a:ext cx="10728325" cy="660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0" indent="0" algn="l">
              <a:buNone/>
              <a:defRPr sz="2000" b="0">
                <a:solidFill>
                  <a:schemeClr val="bg1"/>
                </a:solidFill>
              </a:defRPr>
            </a:lvl2pPr>
            <a:lvl3pPr marL="0" indent="0" algn="l"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buNone/>
              <a:tabLst/>
              <a:defRPr sz="2000">
                <a:solidFill>
                  <a:schemeClr val="bg1"/>
                </a:solidFill>
              </a:defRPr>
            </a:lvl4pPr>
            <a:lvl5pPr marL="0" indent="0" algn="l"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buNone/>
              <a:defRPr sz="2000" b="0">
                <a:solidFill>
                  <a:schemeClr val="bg1"/>
                </a:solidFill>
              </a:defRPr>
            </a:lvl8pPr>
            <a:lvl9pPr marL="0" indent="0" algn="l">
              <a:buNone/>
              <a:defRPr sz="2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/>
              <a:t>Click to add subtitle</a:t>
            </a:r>
          </a:p>
        </p:txBody>
      </p:sp>
      <p:sp>
        <p:nvSpPr>
          <p:cNvPr id="61" name="Media Placeholder 60">
            <a:extLst>
              <a:ext uri="{FF2B5EF4-FFF2-40B4-BE49-F238E27FC236}">
                <a16:creationId xmlns:a16="http://schemas.microsoft.com/office/drawing/2014/main" id="{4641319B-CEA6-463F-B09D-3BC40EAA59E1}"/>
              </a:ext>
            </a:extLst>
          </p:cNvPr>
          <p:cNvSpPr>
            <a:spLocks noGrp="1"/>
          </p:cNvSpPr>
          <p:nvPr>
            <p:ph type="media" sz="quarter" idx="14" hasCustomPrompt="1"/>
          </p:nvPr>
        </p:nvSpPr>
        <p:spPr bwMode="gray">
          <a:xfrm>
            <a:off x="10632955" y="476250"/>
            <a:ext cx="826247" cy="340127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en-US" noProof="0"/>
              <a:t> 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A56F067-0292-4247-A4C5-88AF77577B5B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fld id="{1F7D62A1-1022-45FC-8F4C-401AA1E60FB2}" type="datetime1">
              <a:rPr lang="en-US" noProof="0" smtClean="0"/>
              <a:t>1/8/2020</a:t>
            </a:fld>
            <a:endParaRPr lang="en-US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C1DE10-0E0E-4D8C-BFB6-675248713A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 noProof="0"/>
              <a:t>Presentation Title, Speaker, Location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F88DBB0-5DC0-4DCC-A17E-B5CBA95E804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8483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x 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3B171B55-A9F0-4352-B4F6-063BC8274E8D}" type="datetime1">
              <a:rPr lang="en-US" noProof="0" smtClean="0"/>
              <a:t>1/8/2020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Presentation Title, Speaker, Location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3DF82FA-FC52-4C10-91EF-FA0A45481F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31836" y="4287202"/>
            <a:ext cx="3531380" cy="1805623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79BF0785-316F-440E-98DA-5855C3479F5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731835" y="1484313"/>
            <a:ext cx="3531380" cy="2802889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EE79A08A-B674-4C5C-983F-05EA7481842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 bwMode="gray">
          <a:xfrm>
            <a:off x="4330309" y="1484313"/>
            <a:ext cx="3531380" cy="2802889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F9D5852-1FA1-4921-AB99-9A885413945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gray">
          <a:xfrm>
            <a:off x="7928783" y="1484313"/>
            <a:ext cx="3531380" cy="2802889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399ED4F0-6D1F-484F-8822-23F5E547D4E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4332286" y="4287202"/>
            <a:ext cx="3531380" cy="1805623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14" name="Text Placeholder 22">
            <a:extLst>
              <a:ext uri="{FF2B5EF4-FFF2-40B4-BE49-F238E27FC236}">
                <a16:creationId xmlns:a16="http://schemas.microsoft.com/office/drawing/2014/main" id="{E99A320E-EE7B-4EDC-A7AD-8EC031D1DDD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7932736" y="4287202"/>
            <a:ext cx="3531380" cy="1805623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9B33C8-F682-45BF-B3EC-CBA33BFA95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</a:p>
        </p:txBody>
      </p:sp>
      <p:sp>
        <p:nvSpPr>
          <p:cNvPr id="16" name="Untertitel 2">
            <a:extLst>
              <a:ext uri="{FF2B5EF4-FFF2-40B4-BE49-F238E27FC236}">
                <a16:creationId xmlns:a16="http://schemas.microsoft.com/office/drawing/2014/main" id="{8298CCF3-EE6A-418B-9BED-3C8F59A5164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6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6252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x 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88958738-E210-4CBF-B313-79F19D651CFC}" type="datetime1">
              <a:rPr lang="en-US" noProof="0" smtClean="0"/>
              <a:t>1/8/2020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Presentation Title, Speaker, Location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3DF82FA-FC52-4C10-91EF-FA0A45481F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31836" y="4287202"/>
            <a:ext cx="2627307" cy="1805623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79BF0785-316F-440E-98DA-5855C3479F5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731835" y="1484313"/>
            <a:ext cx="2627307" cy="2802889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EE79A08A-B674-4C5C-983F-05EA7481842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 bwMode="gray">
          <a:xfrm>
            <a:off x="3432175" y="1484313"/>
            <a:ext cx="2627307" cy="2802889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F9D5852-1FA1-4921-AB99-9A885413945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gray">
          <a:xfrm>
            <a:off x="6132515" y="1484313"/>
            <a:ext cx="2627307" cy="2802889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63E2164-0A68-49B5-9571-788A93701C8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 bwMode="gray">
          <a:xfrm>
            <a:off x="8832855" y="1484313"/>
            <a:ext cx="2627307" cy="2802889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399ED4F0-6D1F-484F-8822-23F5E547D4E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434812" y="4287202"/>
            <a:ext cx="2627307" cy="1805623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14" name="Text Placeholder 22">
            <a:extLst>
              <a:ext uri="{FF2B5EF4-FFF2-40B4-BE49-F238E27FC236}">
                <a16:creationId xmlns:a16="http://schemas.microsoft.com/office/drawing/2014/main" id="{E99A320E-EE7B-4EDC-A7AD-8EC031D1DDD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6137788" y="4287202"/>
            <a:ext cx="2627307" cy="1805623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15" name="Text Placeholder 22">
            <a:extLst>
              <a:ext uri="{FF2B5EF4-FFF2-40B4-BE49-F238E27FC236}">
                <a16:creationId xmlns:a16="http://schemas.microsoft.com/office/drawing/2014/main" id="{A6F218D2-1A66-41B7-B131-ADF7254209C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8840764" y="4287202"/>
            <a:ext cx="2627307" cy="1805623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45E25A-0F9B-42C0-A738-7DD80E3F61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</a:p>
        </p:txBody>
      </p:sp>
      <p:sp>
        <p:nvSpPr>
          <p:cNvPr id="17" name="Untertitel 2">
            <a:extLst>
              <a:ext uri="{FF2B5EF4-FFF2-40B4-BE49-F238E27FC236}">
                <a16:creationId xmlns:a16="http://schemas.microsoft.com/office/drawing/2014/main" id="{AAFDE49B-E03E-4EF2-BF71-6E6768FE032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6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24386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x 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E909C3CB-F559-4548-8DB2-B16CBFBE1B35}" type="datetime1">
              <a:rPr lang="en-US" noProof="0" smtClean="0"/>
              <a:t>1/8/2020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Presentation Title, Speaker, Location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3DF82FA-FC52-4C10-91EF-FA0A45481F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31836" y="3438933"/>
            <a:ext cx="1727195" cy="2653892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79BF0785-316F-440E-98DA-5855C3479F5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731839" y="1484313"/>
            <a:ext cx="1727195" cy="1954620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EE79A08A-B674-4C5C-983F-05EA7481842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 bwMode="gray">
          <a:xfrm>
            <a:off x="2532065" y="1484313"/>
            <a:ext cx="1727195" cy="1954620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F9D5852-1FA1-4921-AB99-9A885413945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gray">
          <a:xfrm>
            <a:off x="4332291" y="1484313"/>
            <a:ext cx="1727195" cy="1954620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63E2164-0A68-49B5-9571-788A93701C8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 bwMode="gray">
          <a:xfrm>
            <a:off x="6132517" y="1484313"/>
            <a:ext cx="1727195" cy="1954620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399ED4F0-6D1F-484F-8822-23F5E547D4E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533644" y="3438933"/>
            <a:ext cx="1727195" cy="2653892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14" name="Text Placeholder 22">
            <a:extLst>
              <a:ext uri="{FF2B5EF4-FFF2-40B4-BE49-F238E27FC236}">
                <a16:creationId xmlns:a16="http://schemas.microsoft.com/office/drawing/2014/main" id="{E99A320E-EE7B-4EDC-A7AD-8EC031D1DDD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4335452" y="3438933"/>
            <a:ext cx="1727195" cy="2653892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15" name="Text Placeholder 22">
            <a:extLst>
              <a:ext uri="{FF2B5EF4-FFF2-40B4-BE49-F238E27FC236}">
                <a16:creationId xmlns:a16="http://schemas.microsoft.com/office/drawing/2014/main" id="{A6F218D2-1A66-41B7-B131-ADF7254209C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137260" y="3438933"/>
            <a:ext cx="1727195" cy="2653892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DA6EFF13-645C-4423-B403-EC08F6E925D8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 bwMode="gray">
          <a:xfrm>
            <a:off x="7932743" y="1484313"/>
            <a:ext cx="1727195" cy="1954620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7" name="Text Placeholder 22">
            <a:extLst>
              <a:ext uri="{FF2B5EF4-FFF2-40B4-BE49-F238E27FC236}">
                <a16:creationId xmlns:a16="http://schemas.microsoft.com/office/drawing/2014/main" id="{E5F8C122-6C54-4B37-800F-913C4B5AB92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7939068" y="3438933"/>
            <a:ext cx="1727195" cy="2653892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22" name="Picture Placeholder 10">
            <a:extLst>
              <a:ext uri="{FF2B5EF4-FFF2-40B4-BE49-F238E27FC236}">
                <a16:creationId xmlns:a16="http://schemas.microsoft.com/office/drawing/2014/main" id="{55F41C0D-450D-47B2-B9F7-7C9A13F91E2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 bwMode="gray">
          <a:xfrm>
            <a:off x="9732968" y="1484313"/>
            <a:ext cx="1727195" cy="1954620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6EA1E65B-46E2-4AB1-87FB-A1FF80AA5A0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9740877" y="3438933"/>
            <a:ext cx="1727195" cy="2653892"/>
          </a:xfrm>
        </p:spPr>
        <p:txBody>
          <a:bodyPr tIns="144000" rIns="144000"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F033A-42CD-46F7-BEB2-224140F87C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</a:p>
        </p:txBody>
      </p:sp>
      <p:sp>
        <p:nvSpPr>
          <p:cNvPr id="26" name="Untertitel 2">
            <a:extLst>
              <a:ext uri="{FF2B5EF4-FFF2-40B4-BE49-F238E27FC236}">
                <a16:creationId xmlns:a16="http://schemas.microsoft.com/office/drawing/2014/main" id="{3F0CDF31-C8CC-4738-83C3-5E10D4CCF83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6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71224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4C6707E2-6AED-4BDE-9798-21D74701382F}" type="datetime1">
              <a:rPr lang="en-US" noProof="0" smtClean="0"/>
              <a:t>1/8/2020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Presentation Title, Speaker, Location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79BF0785-316F-440E-98DA-5855C3479F5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731835" y="1484632"/>
            <a:ext cx="10728328" cy="4608194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2F803-8B29-4CBB-A5C8-C8ED2EB9B0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DE15C0D2-BFEF-476F-9C7A-F34325EF0D0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6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40211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dia -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edia Placeholder 7">
            <a:extLst>
              <a:ext uri="{FF2B5EF4-FFF2-40B4-BE49-F238E27FC236}">
                <a16:creationId xmlns:a16="http://schemas.microsoft.com/office/drawing/2014/main" id="{572E8C2C-15DE-4877-864B-91B776A2DDA8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858000"/>
          </a:xfrm>
          <a:solidFill>
            <a:schemeClr val="accent3"/>
          </a:solidFill>
        </p:spPr>
        <p:txBody>
          <a:bodyPr tIns="540000" anchor="ctr"/>
          <a:lstStyle>
            <a:lvl1pPr algn="ctr">
              <a:defRPr/>
            </a:lvl1pPr>
          </a:lstStyle>
          <a:p>
            <a:r>
              <a:rPr lang="de-DE" dirty="0"/>
              <a:t>Media / Video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A46B6F-4F36-49F4-8DC3-06553911F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8C11-0CB9-4E68-A82B-2689FA16F007}" type="datetime1">
              <a:rPr lang="en-US" noProof="0" smtClean="0"/>
              <a:t>1/8/2020</a:t>
            </a:fld>
            <a:endParaRPr lang="en-US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71C83D-0E55-4602-8E9F-4885D1A0D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Presentation Title, Speaker, Location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907BC0-B4E9-4AC7-BFFD-36DEE4740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6" name="Media Placeholder 60">
            <a:extLst>
              <a:ext uri="{FF2B5EF4-FFF2-40B4-BE49-F238E27FC236}">
                <a16:creationId xmlns:a16="http://schemas.microsoft.com/office/drawing/2014/main" id="{2A25E55A-D05E-4E38-A9D9-78D25F6FCEAA}"/>
              </a:ext>
            </a:extLst>
          </p:cNvPr>
          <p:cNvSpPr>
            <a:spLocks noGrp="1"/>
          </p:cNvSpPr>
          <p:nvPr>
            <p:ph type="media" sz="quarter" idx="14" hasCustomPrompt="1"/>
          </p:nvPr>
        </p:nvSpPr>
        <p:spPr bwMode="gray">
          <a:xfrm>
            <a:off x="10632955" y="476672"/>
            <a:ext cx="826247" cy="340127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en-US" noProof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6365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Hintergrund neutral">
            <a:extLst>
              <a:ext uri="{FF2B5EF4-FFF2-40B4-BE49-F238E27FC236}">
                <a16:creationId xmlns:a16="http://schemas.microsoft.com/office/drawing/2014/main" id="{B85D4476-4A2A-4A9A-94B9-4070F53698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896C533A-22BC-450A-9894-80CD50BD34D1}" type="datetime1">
              <a:rPr lang="en-US" noProof="0" smtClean="0"/>
              <a:t>1/8/2020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Presentation Title, Speaker, Location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3DF82FA-FC52-4C10-91EF-FA0A45481F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31838" y="1484313"/>
            <a:ext cx="10728324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9A99356-4BB3-48AA-B82C-C28512B6BD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</a:p>
        </p:txBody>
      </p:sp>
      <p:sp>
        <p:nvSpPr>
          <p:cNvPr id="12" name="Untertitel 2">
            <a:extLst>
              <a:ext uri="{FF2B5EF4-FFF2-40B4-BE49-F238E27FC236}">
                <a16:creationId xmlns:a16="http://schemas.microsoft.com/office/drawing/2014/main" id="{3A14DC12-481E-49CF-A952-6AFD5CEB7DB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6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61859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3D1A3D56-8D4F-4D1B-BAB4-732D8B286584}" type="datetime1">
              <a:rPr lang="en-US" noProof="0" smtClean="0"/>
              <a:t>1/8/2020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Presentation Title, Speaker, Location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1663A6-094E-4432-B512-5915BBDD20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D53C4F74-42F5-400E-81FF-DDF3C4E7A4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6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192840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6278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 - Dark F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62F2EA5-ACEC-4E21-B08E-DA1765FFF5A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12192000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8639FF-AEE0-4B54-811F-7290D0A9C94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731838" y="1484312"/>
            <a:ext cx="10728324" cy="2008641"/>
          </a:xfrm>
          <a:prstGeom prst="rect">
            <a:avLst/>
          </a:prstGeom>
        </p:spPr>
        <p:txBody>
          <a:bodyPr tIns="0" bIns="72000" anchor="b">
            <a:noAutofit/>
          </a:bodyPr>
          <a:lstStyle>
            <a:lvl1pPr algn="l">
              <a:defRPr sz="4800">
                <a:solidFill>
                  <a:schemeClr val="bg2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 sz="4800">
                <a:solidFill>
                  <a:schemeClr val="bg1"/>
                </a:solidFill>
              </a:defRPr>
            </a:lvl3pPr>
            <a:lvl4pPr>
              <a:defRPr sz="4800">
                <a:solidFill>
                  <a:schemeClr val="bg1"/>
                </a:solidFill>
              </a:defRPr>
            </a:lvl4pPr>
            <a:lvl5pPr>
              <a:defRPr sz="4800">
                <a:solidFill>
                  <a:schemeClr val="bg1"/>
                </a:solidFill>
              </a:defRPr>
            </a:lvl5pPr>
            <a:lvl6pPr>
              <a:defRPr sz="4800">
                <a:solidFill>
                  <a:schemeClr val="bg1"/>
                </a:solidFill>
              </a:defRPr>
            </a:lvl6pPr>
            <a:lvl7pPr>
              <a:defRPr sz="4800">
                <a:solidFill>
                  <a:schemeClr val="bg1"/>
                </a:solidFill>
              </a:defRPr>
            </a:lvl7pPr>
            <a:lvl8pPr>
              <a:defRPr sz="4800">
                <a:solidFill>
                  <a:schemeClr val="bg1"/>
                </a:solidFill>
              </a:defRPr>
            </a:lvl8pPr>
            <a:lvl9pPr>
              <a:defRPr sz="48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/>
              <a:t>Click to 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B2F4070-1FD5-4AA5-814E-B037EDDBD63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8" y="3492954"/>
            <a:ext cx="10728325" cy="660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accent2"/>
                </a:solidFill>
              </a:defRPr>
            </a:lvl1pPr>
            <a:lvl2pPr marL="0" indent="0" algn="l">
              <a:buNone/>
              <a:defRPr sz="2000" b="0">
                <a:solidFill>
                  <a:schemeClr val="bg1"/>
                </a:solidFill>
              </a:defRPr>
            </a:lvl2pPr>
            <a:lvl3pPr marL="0" indent="0" algn="l"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buNone/>
              <a:tabLst/>
              <a:defRPr sz="2000">
                <a:solidFill>
                  <a:schemeClr val="bg1"/>
                </a:solidFill>
              </a:defRPr>
            </a:lvl4pPr>
            <a:lvl5pPr marL="0" indent="0" algn="l"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buNone/>
              <a:defRPr sz="2000" b="0">
                <a:solidFill>
                  <a:schemeClr val="bg1"/>
                </a:solidFill>
              </a:defRPr>
            </a:lvl8pPr>
            <a:lvl9pPr marL="0" indent="0" algn="l">
              <a:buNone/>
              <a:defRPr sz="2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61" name="Media Placeholder 60">
            <a:extLst>
              <a:ext uri="{FF2B5EF4-FFF2-40B4-BE49-F238E27FC236}">
                <a16:creationId xmlns:a16="http://schemas.microsoft.com/office/drawing/2014/main" id="{4641319B-CEA6-463F-B09D-3BC40EAA59E1}"/>
              </a:ext>
            </a:extLst>
          </p:cNvPr>
          <p:cNvSpPr>
            <a:spLocks noGrp="1"/>
          </p:cNvSpPr>
          <p:nvPr>
            <p:ph type="media" sz="quarter" idx="14" hasCustomPrompt="1"/>
          </p:nvPr>
        </p:nvSpPr>
        <p:spPr bwMode="gray">
          <a:xfrm>
            <a:off x="10632955" y="476672"/>
            <a:ext cx="826247" cy="340127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en-US" noProof="0"/>
              <a:t> 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F4D1149F-0AC6-4C31-B391-0EA1232F5368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fld id="{66E7D378-6DE5-4D5B-B62D-4EA5C8C63254}" type="datetime1">
              <a:rPr lang="en-US" noProof="0" smtClean="0"/>
              <a:t>1/8/2020</a:t>
            </a:fld>
            <a:endParaRPr lang="en-US" noProof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02F782BC-33F1-4F9E-BBF5-FBEBF3CC9ED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 noProof="0"/>
              <a:t>Presentation Title, Speaker, Location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D1BA1C2F-45A0-4384-B26D-06806E4969F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8178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>
            <a:extLst>
              <a:ext uri="{FF2B5EF4-FFF2-40B4-BE49-F238E27FC236}">
                <a16:creationId xmlns:a16="http://schemas.microsoft.com/office/drawing/2014/main" id="{A5A8F46B-B604-4C0C-943E-221717FD321A}"/>
              </a:ext>
            </a:extLst>
          </p:cNvPr>
          <p:cNvSpPr/>
          <p:nvPr userDrawn="1"/>
        </p:nvSpPr>
        <p:spPr bwMode="gray">
          <a:xfrm>
            <a:off x="10632955" y="6445250"/>
            <a:ext cx="892295" cy="412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US" noProof="0">
              <a:noFill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8639FF-AEE0-4B54-811F-7290D0A9C94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731838" y="4000500"/>
            <a:ext cx="10728324" cy="1117598"/>
          </a:xfrm>
          <a:prstGeom prst="rect">
            <a:avLst/>
          </a:prstGeom>
        </p:spPr>
        <p:txBody>
          <a:bodyPr tIns="0" bIns="72000" anchor="b">
            <a:normAutofit/>
          </a:bodyPr>
          <a:lstStyle>
            <a:lvl1pPr algn="l">
              <a:defRPr sz="36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 noProof="0"/>
              <a:t>Chapter slide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B2F4070-1FD5-4AA5-814E-B037EDDBD63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8" y="5118100"/>
            <a:ext cx="10728325" cy="974725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accent2"/>
                </a:solidFill>
              </a:defRPr>
            </a:lvl1pPr>
            <a:lvl2pPr marL="0" indent="0" algn="l">
              <a:buNone/>
              <a:defRPr sz="1400" b="0">
                <a:solidFill>
                  <a:schemeClr val="accent2"/>
                </a:solidFill>
              </a:defRPr>
            </a:lvl2pPr>
            <a:lvl3pPr marL="0" indent="0" algn="l">
              <a:buNone/>
              <a:defRPr sz="1400">
                <a:solidFill>
                  <a:schemeClr val="accent2"/>
                </a:solidFill>
              </a:defRPr>
            </a:lvl3pPr>
            <a:lvl4pPr marL="0" indent="0" algn="l">
              <a:buNone/>
              <a:tabLst/>
              <a:defRPr sz="1400">
                <a:solidFill>
                  <a:schemeClr val="accent2"/>
                </a:solidFill>
              </a:defRPr>
            </a:lvl4pPr>
            <a:lvl5pPr marL="0" indent="0" algn="l">
              <a:buNone/>
              <a:defRPr sz="1400">
                <a:solidFill>
                  <a:schemeClr val="accent2"/>
                </a:solidFill>
              </a:defRPr>
            </a:lvl5pPr>
            <a:lvl6pPr marL="0" indent="0" algn="l">
              <a:buNone/>
              <a:defRPr sz="1400">
                <a:solidFill>
                  <a:schemeClr val="accent2"/>
                </a:solidFill>
              </a:defRPr>
            </a:lvl6pPr>
            <a:lvl7pPr marL="0" indent="0" algn="l">
              <a:buNone/>
              <a:defRPr sz="1400">
                <a:solidFill>
                  <a:schemeClr val="accent2"/>
                </a:solidFill>
              </a:defRPr>
            </a:lvl7pPr>
            <a:lvl8pPr marL="0" indent="0" algn="l">
              <a:buNone/>
              <a:defRPr sz="1400" b="0">
                <a:solidFill>
                  <a:schemeClr val="accent2"/>
                </a:solidFill>
              </a:defRPr>
            </a:lvl8pPr>
            <a:lvl9pPr marL="0" indent="0" algn="l">
              <a:buNone/>
              <a:defRPr sz="1400"/>
            </a:lvl9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Click to add subtitle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62F2EA5-ACEC-4E21-B08E-DA1765FFF5A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12192000" cy="40005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61" name="Media Placeholder 60">
            <a:extLst>
              <a:ext uri="{FF2B5EF4-FFF2-40B4-BE49-F238E27FC236}">
                <a16:creationId xmlns:a16="http://schemas.microsoft.com/office/drawing/2014/main" id="{4641319B-CEA6-463F-B09D-3BC40EAA59E1}"/>
              </a:ext>
            </a:extLst>
          </p:cNvPr>
          <p:cNvSpPr>
            <a:spLocks noGrp="1"/>
          </p:cNvSpPr>
          <p:nvPr>
            <p:ph type="media" sz="quarter" idx="14" hasCustomPrompt="1"/>
          </p:nvPr>
        </p:nvSpPr>
        <p:spPr bwMode="gray">
          <a:xfrm>
            <a:off x="10632955" y="476672"/>
            <a:ext cx="826247" cy="340127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r>
              <a:rPr lang="en-US" noProof="0"/>
              <a:t>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9F5AE2-661C-4BE3-B77B-36F48352595D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fld id="{99AE3937-712A-4072-A259-118EDAC19726}" type="datetime1">
              <a:rPr lang="en-US" noProof="0" smtClean="0"/>
              <a:t>1/8/2020</a:t>
            </a:fld>
            <a:endParaRPr lang="en-US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344CC20-2BB5-4753-B1D1-F43B2DD0263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 noProof="0"/>
              <a:t>Presentation Title, Speaker, Location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112344-0E44-4270-AFB9-99FA4D1447F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419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4CF56A3F-8DBD-4DB7-A870-C39393466D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31837" y="476251"/>
            <a:ext cx="2627314" cy="5616574"/>
          </a:xfrm>
        </p:spPr>
        <p:txBody>
          <a:bodyPr tIns="900000">
            <a:noAutofit/>
          </a:bodyPr>
          <a:lstStyle>
            <a:lvl1pPr>
              <a:defRPr sz="36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 noProof="0"/>
              <a:t>Agenda</a:t>
            </a: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312EA755-E45C-4268-B479-98BC6F2A4060}" type="datetime1">
              <a:rPr lang="en-US" noProof="0" smtClean="0"/>
              <a:t>1/8/2020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Presentation Title, Speaker, Location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>
          <a:xfrm>
            <a:off x="10920102" y="6453188"/>
            <a:ext cx="540061" cy="404812"/>
          </a:xfrm>
        </p:spPr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7" name="Text Placeholder 22">
            <a:extLst>
              <a:ext uri="{FF2B5EF4-FFF2-40B4-BE49-F238E27FC236}">
                <a16:creationId xmlns:a16="http://schemas.microsoft.com/office/drawing/2014/main" id="{B7ED36E2-33BF-4F1A-B293-008F06833D5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3432175" y="1484313"/>
            <a:ext cx="8027987" cy="4608512"/>
          </a:xfrm>
        </p:spPr>
        <p:txBody>
          <a:bodyPr/>
          <a:lstStyle>
            <a:lvl1pPr marL="216000" indent="-216000"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+mj-lt"/>
              <a:buAutoNum type="arabicPeriod"/>
              <a:defRPr sz="1400" b="0">
                <a:solidFill>
                  <a:schemeClr val="tx1"/>
                </a:solidFill>
              </a:defRPr>
            </a:lvl1pPr>
            <a:lvl2pPr marL="432000" indent="-216000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+mj-lt"/>
              <a:buAutoNum type="arabicPeriod"/>
              <a:defRPr sz="1400" b="0">
                <a:solidFill>
                  <a:schemeClr val="tx1"/>
                </a:solidFill>
              </a:defRPr>
            </a:lvl2pPr>
            <a:lvl3pPr marL="648000" indent="-216000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+mj-lt"/>
              <a:buAutoNum type="arabicPeriod"/>
              <a:defRPr sz="1400" b="0">
                <a:solidFill>
                  <a:schemeClr val="tx1"/>
                </a:solidFill>
              </a:defRPr>
            </a:lvl3pPr>
            <a:lvl4pPr marL="216000" indent="-216000"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+mj-lt"/>
              <a:buAutoNum type="arabicPeriod"/>
              <a:defRPr sz="1400" b="0">
                <a:solidFill>
                  <a:schemeClr val="tx1"/>
                </a:solidFill>
              </a:defRPr>
            </a:lvl4pPr>
            <a:lvl5pPr marL="216000" indent="-216000"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+mj-lt"/>
              <a:buAutoNum type="arabicPeriod"/>
              <a:defRPr sz="1400" b="0">
                <a:solidFill>
                  <a:schemeClr val="tx1"/>
                </a:solidFill>
              </a:defRPr>
            </a:lvl5pPr>
            <a:lvl6pPr marL="216000" indent="-216000"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+mj-lt"/>
              <a:buAutoNum type="arabicPeriod"/>
              <a:defRPr sz="1400" b="0">
                <a:solidFill>
                  <a:schemeClr val="tx1"/>
                </a:solidFill>
              </a:defRPr>
            </a:lvl6pPr>
            <a:lvl7pPr marL="216000" indent="-216000"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+mj-lt"/>
              <a:buAutoNum type="arabicPeriod"/>
              <a:defRPr sz="1400" b="0">
                <a:solidFill>
                  <a:schemeClr val="tx1"/>
                </a:solidFill>
              </a:defRPr>
            </a:lvl7pPr>
            <a:lvl8pPr marL="216000" indent="-216000"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+mj-lt"/>
              <a:buAutoNum type="arabicPeriod"/>
              <a:defRPr sz="1400" b="0">
                <a:solidFill>
                  <a:schemeClr val="tx1"/>
                </a:solidFill>
              </a:defRPr>
            </a:lvl8pPr>
            <a:lvl9pPr marL="216000" indent="-216000"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+mj-lt"/>
              <a:buAutoNum type="arabicPeriod"/>
              <a:defRPr sz="1400" b="0">
                <a:solidFill>
                  <a:schemeClr val="tx1"/>
                </a:solidFill>
              </a:defRPr>
            </a:lvl9pPr>
          </a:lstStyle>
          <a:p>
            <a:r>
              <a:rPr lang="en-US" noProof="0" dirty="0"/>
              <a:t>First text layer </a:t>
            </a:r>
          </a:p>
          <a:p>
            <a:pPr lvl="1"/>
            <a:r>
              <a:rPr lang="en-US" noProof="0" dirty="0"/>
              <a:t>Second text layer </a:t>
            </a:r>
          </a:p>
          <a:p>
            <a:pPr lvl="2"/>
            <a:r>
              <a:rPr lang="en-US" noProof="0" dirty="0"/>
              <a:t>Third text layer </a:t>
            </a:r>
          </a:p>
          <a:p>
            <a:pPr lvl="3"/>
            <a:r>
              <a:rPr lang="en-US" noProof="0" dirty="0"/>
              <a:t>Fourth text layer </a:t>
            </a:r>
          </a:p>
          <a:p>
            <a:pPr lvl="4"/>
            <a:r>
              <a:rPr lang="en-US" noProof="0" dirty="0"/>
              <a:t>Fifth text layer </a:t>
            </a:r>
          </a:p>
          <a:p>
            <a:pPr lvl="5"/>
            <a:r>
              <a:rPr lang="en-US" noProof="0" dirty="0"/>
              <a:t>Sixth text layer </a:t>
            </a:r>
          </a:p>
          <a:p>
            <a:pPr lvl="6"/>
            <a:r>
              <a:rPr lang="en-US" noProof="0" dirty="0"/>
              <a:t>Seventh text layer </a:t>
            </a:r>
          </a:p>
          <a:p>
            <a:pPr lvl="7"/>
            <a:r>
              <a:rPr lang="en-US" noProof="0" dirty="0"/>
              <a:t>Eighth text layer </a:t>
            </a:r>
          </a:p>
          <a:p>
            <a:pPr lvl="8"/>
            <a:r>
              <a:rPr lang="en-US" noProof="0" dirty="0"/>
              <a:t>Ninth text layer</a:t>
            </a:r>
          </a:p>
        </p:txBody>
      </p:sp>
    </p:spTree>
    <p:extLst>
      <p:ext uri="{BB962C8B-B14F-4D97-AF65-F5344CB8AC3E}">
        <p14:creationId xmlns:p14="http://schemas.microsoft.com/office/powerpoint/2010/main" val="1343099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896C533A-22BC-450A-9894-80CD50BD34D1}" type="datetime1">
              <a:rPr lang="en-US" noProof="0" smtClean="0"/>
              <a:t>1/8/2020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Presentation Title, Speaker, Location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3DF82FA-FC52-4C10-91EF-FA0A45481F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31838" y="1484313"/>
            <a:ext cx="10728324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9A99356-4BB3-48AA-B82C-C28512B6BD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</a:p>
        </p:txBody>
      </p:sp>
      <p:sp>
        <p:nvSpPr>
          <p:cNvPr id="12" name="Untertitel 2">
            <a:extLst>
              <a:ext uri="{FF2B5EF4-FFF2-40B4-BE49-F238E27FC236}">
                <a16:creationId xmlns:a16="http://schemas.microsoft.com/office/drawing/2014/main" id="{3A14DC12-481E-49CF-A952-6AFD5CEB7DB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6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412650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60C5CD5E-89A6-44F3-8B82-118736FA2921}" type="datetime1">
              <a:rPr lang="en-US" noProof="0" smtClean="0"/>
              <a:t>1/8/2020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Presentation Title, Speaker, Location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3DF82FA-FC52-4C10-91EF-FA0A45481F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31836" y="1484313"/>
            <a:ext cx="5327652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add text</a:t>
            </a:r>
          </a:p>
        </p:txBody>
      </p:sp>
      <p:sp>
        <p:nvSpPr>
          <p:cNvPr id="9" name="Text Placeholder 22">
            <a:extLst>
              <a:ext uri="{FF2B5EF4-FFF2-40B4-BE49-F238E27FC236}">
                <a16:creationId xmlns:a16="http://schemas.microsoft.com/office/drawing/2014/main" id="{72114F8E-DDF9-4289-97E4-071F7B4C707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132514" y="1484313"/>
            <a:ext cx="5327652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E7F990-4EB2-439F-80F4-2B505D6903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add title</a:t>
            </a:r>
            <a:endParaRPr lang="en-US" dirty="0"/>
          </a:p>
        </p:txBody>
      </p:sp>
      <p:sp>
        <p:nvSpPr>
          <p:cNvPr id="11" name="Untertitel 2">
            <a:extLst>
              <a:ext uri="{FF2B5EF4-FFF2-40B4-BE49-F238E27FC236}">
                <a16:creationId xmlns:a16="http://schemas.microsoft.com/office/drawing/2014/main" id="{0B330D06-980F-49AE-BA0D-BF2C00B50B6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6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35919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470CBAC5-DBF8-4593-AA00-62DBAF18880A}" type="datetime1">
              <a:rPr lang="en-US" noProof="0" smtClean="0"/>
              <a:t>1/8/2020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Presentation Title, Speaker, Location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3DF82FA-FC52-4C10-91EF-FA0A45481F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31836" y="1484313"/>
            <a:ext cx="4427539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79BF0785-316F-440E-98DA-5855C3479F5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6132514" y="1484313"/>
            <a:ext cx="5327649" cy="4608512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AE3631A-DCAD-488F-97E9-5F6E14C518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</a:p>
        </p:txBody>
      </p:sp>
      <p:sp>
        <p:nvSpPr>
          <p:cNvPr id="11" name="Untertitel 2">
            <a:extLst>
              <a:ext uri="{FF2B5EF4-FFF2-40B4-BE49-F238E27FC236}">
                <a16:creationId xmlns:a16="http://schemas.microsoft.com/office/drawing/2014/main" id="{51987D89-8892-4B38-A793-72BF9D580E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6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64078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EFA014BB-C5BD-4055-AF3B-E32DCCB61496}" type="datetime1">
              <a:rPr lang="en-US" noProof="0" smtClean="0"/>
              <a:t>1/8/2020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Presentation Title, Speaker, Location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3DF82FA-FC52-4C10-91EF-FA0A45481F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31836" y="1484313"/>
            <a:ext cx="4427539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79BF0785-316F-440E-98DA-5855C3479F5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6132514" y="1484313"/>
            <a:ext cx="2627311" cy="4608512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EE79A08A-B674-4C5C-983F-05EA7481842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 bwMode="gray">
          <a:xfrm>
            <a:off x="8832850" y="1484313"/>
            <a:ext cx="2627311" cy="4608512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2" name="Untertitel 2">
            <a:extLst>
              <a:ext uri="{FF2B5EF4-FFF2-40B4-BE49-F238E27FC236}">
                <a16:creationId xmlns:a16="http://schemas.microsoft.com/office/drawing/2014/main" id="{C624D5E5-2291-470D-AFC3-574AD880922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6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/>
              <a:t>Click to add subtitle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ABBBC13-48DB-49A9-A5D4-63806BC240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78980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6580690E-B00E-4E29-97E4-D9A459CBA64E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DA69DA01-1F37-4081-BD2F-192C13199E1D}" type="datetime1">
              <a:rPr lang="en-US" noProof="0" smtClean="0"/>
              <a:t>1/8/2020</a:t>
            </a:fld>
            <a:endParaRPr lang="en-US" noProof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ABE95A1-67EC-473C-9A4B-B05E881496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noProof="0"/>
              <a:t>Presentation Title, Speaker, Location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8594307D-95D7-4564-8D3C-B8A5B99E01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3DF82FA-FC52-4C10-91EF-FA0A45481F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31836" y="1484313"/>
            <a:ext cx="4427539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79BF0785-316F-440E-98DA-5855C3479F5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6132514" y="1484313"/>
            <a:ext cx="5327649" cy="2268256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EE79A08A-B674-4C5C-983F-05EA7481842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 bwMode="gray">
          <a:xfrm>
            <a:off x="6132514" y="3824569"/>
            <a:ext cx="5327649" cy="2268256"/>
          </a:xfrm>
          <a:noFill/>
        </p:spPr>
        <p:txBody>
          <a:bodyPr tIns="612000" anchor="ctr"/>
          <a:lstStyle>
            <a:lvl1pPr algn="ctr"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3" name="Untertitel 2">
            <a:extLst>
              <a:ext uri="{FF2B5EF4-FFF2-40B4-BE49-F238E27FC236}">
                <a16:creationId xmlns:a16="http://schemas.microsoft.com/office/drawing/2014/main" id="{88B62267-3635-41A2-861D-D28522F392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731839" y="833075"/>
            <a:ext cx="8027987" cy="290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2pPr>
            <a:lvl3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3pPr>
            <a:lvl4pPr marL="0" indent="0" algn="l">
              <a:lnSpc>
                <a:spcPct val="85000"/>
              </a:lnSpc>
              <a:buNone/>
              <a:tabLst/>
              <a:defRPr sz="1600">
                <a:solidFill>
                  <a:schemeClr val="accent2"/>
                </a:solidFill>
              </a:defRPr>
            </a:lvl4pPr>
            <a:lvl5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5pPr>
            <a:lvl6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6pPr>
            <a:lvl7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7pPr>
            <a:lvl8pPr marL="0" indent="0" algn="l">
              <a:lnSpc>
                <a:spcPct val="85000"/>
              </a:lnSpc>
              <a:buNone/>
              <a:defRPr sz="1600" b="0">
                <a:solidFill>
                  <a:schemeClr val="accent2"/>
                </a:solidFill>
              </a:defRPr>
            </a:lvl8pPr>
            <a:lvl9pPr marL="0" indent="0" algn="l">
              <a:lnSpc>
                <a:spcPct val="85000"/>
              </a:lnSpc>
              <a:buNone/>
              <a:defRPr sz="1600">
                <a:solidFill>
                  <a:schemeClr val="accent2"/>
                </a:solidFill>
              </a:defRPr>
            </a:lvl9pPr>
          </a:lstStyle>
          <a:p>
            <a:pPr lvl="0"/>
            <a:r>
              <a:rPr lang="en-US" noProof="0"/>
              <a:t>Click to add subtitle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33F9D21-2054-45A4-BE47-59F012FE04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84067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roup 114">
            <a:extLst>
              <a:ext uri="{FF2B5EF4-FFF2-40B4-BE49-F238E27FC236}">
                <a16:creationId xmlns:a16="http://schemas.microsoft.com/office/drawing/2014/main" id="{85A27ABD-693A-4A89-A00D-42E9A28FA999}"/>
              </a:ext>
            </a:extLst>
          </p:cNvPr>
          <p:cNvGrpSpPr/>
          <p:nvPr userDrawn="1"/>
        </p:nvGrpSpPr>
        <p:grpSpPr bwMode="gray">
          <a:xfrm>
            <a:off x="371475" y="-74381"/>
            <a:ext cx="11450638" cy="72000"/>
            <a:chOff x="371475" y="-74381"/>
            <a:chExt cx="11450638" cy="72000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7B0C4EE-72D4-4300-95C9-86EF51A61072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37147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D42495C4-A7F2-4659-AEB5-141A8BCE65A1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73183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484B9DB1-486C-4EDA-89BB-ADC124F33CCD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55892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A7771059-633C-4320-BA49-A75F792E7B51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631950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049FFE7E-58B2-4FED-B6C1-E3A47049B114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245903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ACFE93FB-1D36-4760-9DE5-FC602D2DB104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253206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243FC945-B836-42CE-841A-5E24D0DA32D5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3359150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86B0972B-21C2-4853-A6C8-0F4E1EA83004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343217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40A52991-DF8D-43E8-A5A2-C515FB286C18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425926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27C433DC-DA79-48CA-BAD9-6E99F577970F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433228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7AA4CA83-F747-44DE-B71D-6B95D4F2C58E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515937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E489B002-03A4-4682-ABB7-D9F393F9B5D7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5232400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273820F-AE78-4099-B521-C7C2771FF569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605948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AADD1584-2C7C-4097-BE19-5EACCF63192D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613251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272F92ED-DE4B-4654-A905-0236BD16AB14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696118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942EF5F5-19D1-4193-99D3-1B2A2E016EAE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703421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2812479F-2783-47DA-9887-E80446D8CFBB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785971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67AB2529-3DFC-44A5-8EDD-975570571F38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793273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2071DBEE-7045-4A22-8CA8-40F6C8D1CCD1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875982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F40C0191-0B84-4A51-95AA-8CFD28CD6B27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8832850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22EB3957-5764-416C-80F6-EA4CD8F2DFB6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65993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6AA68D63-5F35-42E4-AF9C-7AD59A5CF062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73296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5D897894-1464-4C6F-A67B-2B12B7EF3CA0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0560050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A680A0AD-4D11-4441-B574-A04D72FD50D7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063307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B7DE13C8-C069-4DAA-947D-34193E5D53F9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146016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F75B390A-E0A3-4726-92C6-2B2745BF8583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182211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471B2F2-07D1-446C-8467-1B9D3E7055BC}"/>
              </a:ext>
            </a:extLst>
          </p:cNvPr>
          <p:cNvGrpSpPr/>
          <p:nvPr userDrawn="1"/>
        </p:nvGrpSpPr>
        <p:grpSpPr bwMode="gray">
          <a:xfrm>
            <a:off x="-74381" y="476250"/>
            <a:ext cx="72003" cy="5976938"/>
            <a:chOff x="-74381" y="476250"/>
            <a:chExt cx="72003" cy="5976938"/>
          </a:xfrm>
        </p:grpSpPr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4BCE64D0-1427-4087-8810-16EB70ACA07B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>
              <a:off x="-38378" y="440250"/>
              <a:ext cx="0" cy="72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6099F3A0-705B-4F10-B040-CBA10718A2CD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>
              <a:off x="-38379" y="1447784"/>
              <a:ext cx="0" cy="72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5913A6CA-2A00-4A86-A329-F88074C75B09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>
              <a:off x="-38381" y="6417188"/>
              <a:ext cx="0" cy="72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96F9FE7F-F83C-43CC-9097-784709A46272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>
              <a:off x="-38381" y="6056825"/>
              <a:ext cx="0" cy="72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5A1601F2-FFCE-4503-BAE8-8F6C886A1DBB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>
              <a:off x="-38378" y="1089538"/>
              <a:ext cx="0" cy="72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DC4C3E1-3F50-4CD6-A445-4B13F0414D80}"/>
              </a:ext>
            </a:extLst>
          </p:cNvPr>
          <p:cNvGrpSpPr/>
          <p:nvPr userDrawn="1"/>
        </p:nvGrpSpPr>
        <p:grpSpPr bwMode="gray">
          <a:xfrm>
            <a:off x="371475" y="6861175"/>
            <a:ext cx="11450638" cy="72000"/>
            <a:chOff x="371475" y="-74381"/>
            <a:chExt cx="11450638" cy="72000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BED54A5B-8C8E-40A1-A3B8-DCE23DD237C0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37147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EA3141D6-4458-414D-B16A-0C9F1BFB0560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73183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310C510E-F31A-4CCB-9FB2-68D7BC70753C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55892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B67814C2-AE9B-4279-8EE4-3856F2C0E363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631950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A4FF65F6-FF2F-4C40-B29D-48D5995934D1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245903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41A44435-8565-4B39-8ECB-FDA68F331322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253206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2D5F5B84-133D-4B10-AED1-3F80207B3297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3359150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B0C61327-EAB6-4EAB-BDEB-CE41133300CC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343217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B627C1FB-A5BA-475C-B8CB-34AAF10BF0F0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425926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C52F9219-BF7E-4C7F-941A-066E294FD982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433228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D7037A8D-0A2F-4B06-BAFF-A71D0A7DD603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515937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8EE8A380-2F66-4F07-9827-7C4124C5A520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5232400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2AD8E189-15BC-4663-960D-EAF3AC32EE37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605948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D905D79F-1937-4398-A580-1DF0A8E61412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613251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1FB2B837-9E26-4253-9A2C-D979D6A5AE24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696118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6CAFB5AA-8BC3-4414-B4F3-3166862FEBFA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703421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DED202EE-279D-4EF1-A226-3E0A537C575D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785971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1BD0DD62-B5DC-4BA8-A06F-A33BFA9D3713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793273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6256D9D7-B1C3-4DB2-A2FC-7A299782E000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875982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3418E4DE-27C6-417A-B4B1-86C274FEBB72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8832850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C7EB0953-687E-45EB-8A40-FB50450FC9BB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659938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D81F0F14-9DE4-4B62-9ECA-E894ABB4B7A0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73296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4F1B5E5C-34E8-4F77-A62C-A5C098275F52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0560050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631B5C35-8CF7-448A-A2A8-8A58EF8ABA50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0633075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BDFE162E-8667-43C8-8ADB-BF93E25FB5B5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146016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4EF02478-4E38-416E-BE9A-BDD0367F1B0B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11822113" y="-74381"/>
              <a:ext cx="0" cy="72000"/>
            </a:xfrm>
            <a:prstGeom prst="line">
              <a:avLst/>
            </a:prstGeom>
            <a:ln w="31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4" name="Title Placeholder 143">
            <a:extLst>
              <a:ext uri="{FF2B5EF4-FFF2-40B4-BE49-F238E27FC236}">
                <a16:creationId xmlns:a16="http://schemas.microsoft.com/office/drawing/2014/main" id="{869E9A08-BAFD-4AF1-AC26-45A9C703A02D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731838" y="473074"/>
            <a:ext cx="8027987" cy="36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en-US" noProof="0"/>
              <a:t>Click to add title</a:t>
            </a:r>
          </a:p>
        </p:txBody>
      </p:sp>
      <p:sp>
        <p:nvSpPr>
          <p:cNvPr id="145" name="Text Placeholder 144">
            <a:extLst>
              <a:ext uri="{FF2B5EF4-FFF2-40B4-BE49-F238E27FC236}">
                <a16:creationId xmlns:a16="http://schemas.microsoft.com/office/drawing/2014/main" id="{A68FFEE6-3BC0-42B4-9453-34D3AE4806C3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731838" y="1483784"/>
            <a:ext cx="10728325" cy="46090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en-US" noProof="0"/>
              <a:t>First text layer </a:t>
            </a:r>
          </a:p>
          <a:p>
            <a:pPr lvl="1"/>
            <a:r>
              <a:rPr lang="en-US" noProof="0"/>
              <a:t>Second text layer </a:t>
            </a:r>
          </a:p>
          <a:p>
            <a:pPr lvl="2"/>
            <a:r>
              <a:rPr lang="en-US" noProof="0"/>
              <a:t>Third text layer </a:t>
            </a:r>
          </a:p>
          <a:p>
            <a:pPr lvl="3"/>
            <a:r>
              <a:rPr lang="en-US" noProof="0"/>
              <a:t>Fourth text layer </a:t>
            </a:r>
          </a:p>
          <a:p>
            <a:pPr lvl="4"/>
            <a:r>
              <a:rPr lang="en-US" noProof="0"/>
              <a:t>Fifth text layer </a:t>
            </a:r>
          </a:p>
          <a:p>
            <a:pPr lvl="5"/>
            <a:r>
              <a:rPr lang="en-US" noProof="0"/>
              <a:t>Sixth text layer </a:t>
            </a:r>
          </a:p>
          <a:p>
            <a:pPr lvl="6"/>
            <a:r>
              <a:rPr lang="en-US" noProof="0"/>
              <a:t>Seventh text layer </a:t>
            </a:r>
          </a:p>
          <a:p>
            <a:pPr lvl="7"/>
            <a:r>
              <a:rPr lang="en-US" noProof="0"/>
              <a:t>Eighth text layer </a:t>
            </a:r>
          </a:p>
          <a:p>
            <a:pPr lvl="8"/>
            <a:r>
              <a:rPr lang="en-US" noProof="0"/>
              <a:t>Ninth text layer</a:t>
            </a:r>
          </a:p>
        </p:txBody>
      </p:sp>
      <p:sp>
        <p:nvSpPr>
          <p:cNvPr id="146" name="Date Placeholder 145">
            <a:extLst>
              <a:ext uri="{FF2B5EF4-FFF2-40B4-BE49-F238E27FC236}">
                <a16:creationId xmlns:a16="http://schemas.microsoft.com/office/drawing/2014/main" id="{B74712A8-DE9D-4693-9CA9-778C6AE9E88C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731838" y="6812281"/>
            <a:ext cx="234948" cy="45719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100">
                <a:noFill/>
              </a:defRPr>
            </a:lvl1pPr>
          </a:lstStyle>
          <a:p>
            <a:fld id="{D67A8C11-0CB9-4E68-A82B-2689FA16F007}" type="datetime1">
              <a:rPr lang="en-US" noProof="0" smtClean="0"/>
              <a:t>1/8/2020</a:t>
            </a:fld>
            <a:endParaRPr lang="en-US" noProof="0"/>
          </a:p>
        </p:txBody>
      </p:sp>
      <p:sp>
        <p:nvSpPr>
          <p:cNvPr id="147" name="Footer Placeholder 146">
            <a:extLst>
              <a:ext uri="{FF2B5EF4-FFF2-40B4-BE49-F238E27FC236}">
                <a16:creationId xmlns:a16="http://schemas.microsoft.com/office/drawing/2014/main" id="{01CD6BE3-FFDB-42F5-AA46-A9E0965A0A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731837" y="6453188"/>
            <a:ext cx="8928101" cy="404811"/>
          </a:xfrm>
          <a:prstGeom prst="rect">
            <a:avLst/>
          </a:prstGeom>
        </p:spPr>
        <p:txBody>
          <a:bodyPr vert="horz" wrap="none" lIns="0" tIns="0" rIns="0" bIns="0" rtlCol="0" anchor="t"/>
          <a:lstStyle>
            <a:lvl1pPr algn="l">
              <a:lnSpc>
                <a:spcPct val="80000"/>
              </a:lnSpc>
              <a:defRPr sz="800">
                <a:solidFill>
                  <a:schemeClr val="accent2"/>
                </a:solidFill>
              </a:defRPr>
            </a:lvl1pPr>
          </a:lstStyle>
          <a:p>
            <a:r>
              <a:rPr lang="en-US" noProof="0"/>
              <a:t>Presentation Title, Speaker, Location</a:t>
            </a:r>
          </a:p>
        </p:txBody>
      </p:sp>
      <p:sp>
        <p:nvSpPr>
          <p:cNvPr id="148" name="Slide Number Placeholder 147">
            <a:extLst>
              <a:ext uri="{FF2B5EF4-FFF2-40B4-BE49-F238E27FC236}">
                <a16:creationId xmlns:a16="http://schemas.microsoft.com/office/drawing/2014/main" id="{3D408A59-45F5-4114-9CCA-73CD84EE27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0920102" y="6453188"/>
            <a:ext cx="540061" cy="404812"/>
          </a:xfrm>
          <a:prstGeom prst="rect">
            <a:avLst/>
          </a:prstGeom>
          <a:blipFill>
            <a:blip r:embed="rId19"/>
            <a:stretch>
              <a:fillRect/>
            </a:stretch>
          </a:blipFill>
        </p:spPr>
        <p:txBody>
          <a:bodyPr vert="horz" wrap="none" lIns="0" tIns="0" rIns="0" bIns="0" rtlCol="0" anchor="t"/>
          <a:lstStyle>
            <a:lvl1pPr algn="ctr">
              <a:lnSpc>
                <a:spcPct val="80000"/>
              </a:lnSpc>
              <a:defRPr sz="800">
                <a:solidFill>
                  <a:schemeClr val="accent2"/>
                </a:solidFill>
              </a:defRPr>
            </a:lvl1pPr>
          </a:lstStyle>
          <a:p>
            <a:fld id="{226D7710-438E-4161-93C9-3F9A4222BCCB}" type="slidenum">
              <a:rPr lang="en-US" noProof="0" smtClean="0"/>
              <a:pPr/>
              <a:t>‹Nr.›</a:t>
            </a:fld>
            <a:endParaRPr lang="en-US" noProof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95A207B-FE03-4CE7-8E1E-7B6344200097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 bwMode="gray">
          <a:xfrm>
            <a:off x="10632956" y="479426"/>
            <a:ext cx="827207" cy="337892"/>
          </a:xfrm>
          <a:prstGeom prst="rect">
            <a:avLst/>
          </a:prstGeom>
        </p:spPr>
      </p:pic>
      <p:grpSp>
        <p:nvGrpSpPr>
          <p:cNvPr id="84" name="Group 15">
            <a:extLst>
              <a:ext uri="{FF2B5EF4-FFF2-40B4-BE49-F238E27FC236}">
                <a16:creationId xmlns:a16="http://schemas.microsoft.com/office/drawing/2014/main" id="{7C9340B8-44D7-42B8-BA03-98D132AF3DC6}"/>
              </a:ext>
            </a:extLst>
          </p:cNvPr>
          <p:cNvGrpSpPr/>
          <p:nvPr userDrawn="1"/>
        </p:nvGrpSpPr>
        <p:grpSpPr bwMode="gray">
          <a:xfrm>
            <a:off x="12205523" y="476250"/>
            <a:ext cx="72003" cy="5980113"/>
            <a:chOff x="-74381" y="476250"/>
            <a:chExt cx="72003" cy="5980113"/>
          </a:xfrm>
        </p:grpSpPr>
        <p:cxnSp>
          <p:nvCxnSpPr>
            <p:cNvPr id="85" name="Straight Connector 110">
              <a:extLst>
                <a:ext uri="{FF2B5EF4-FFF2-40B4-BE49-F238E27FC236}">
                  <a16:creationId xmlns:a16="http://schemas.microsoft.com/office/drawing/2014/main" id="{A6FE33AA-E44D-4CB3-B870-8B6A9E34442E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>
              <a:off x="-38378" y="440250"/>
              <a:ext cx="0" cy="72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11">
              <a:extLst>
                <a:ext uri="{FF2B5EF4-FFF2-40B4-BE49-F238E27FC236}">
                  <a16:creationId xmlns:a16="http://schemas.microsoft.com/office/drawing/2014/main" id="{BB59A8FE-9136-4D50-AD69-F176635D93A3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>
              <a:off x="-38379" y="1447784"/>
              <a:ext cx="0" cy="72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13">
              <a:extLst>
                <a:ext uri="{FF2B5EF4-FFF2-40B4-BE49-F238E27FC236}">
                  <a16:creationId xmlns:a16="http://schemas.microsoft.com/office/drawing/2014/main" id="{21C9A2B1-B918-4DB4-ADD3-136005D01C35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>
              <a:off x="-38381" y="6420363"/>
              <a:ext cx="0" cy="72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70">
              <a:extLst>
                <a:ext uri="{FF2B5EF4-FFF2-40B4-BE49-F238E27FC236}">
                  <a16:creationId xmlns:a16="http://schemas.microsoft.com/office/drawing/2014/main" id="{6D9ED5C3-222C-48C6-A241-088F0C8BC5F8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>
              <a:off x="-38381" y="6056825"/>
              <a:ext cx="0" cy="72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48">
              <a:extLst>
                <a:ext uri="{FF2B5EF4-FFF2-40B4-BE49-F238E27FC236}">
                  <a16:creationId xmlns:a16="http://schemas.microsoft.com/office/drawing/2014/main" id="{AC703044-6861-4296-9701-9FFDC81A0F09}"/>
                </a:ext>
              </a:extLst>
            </p:cNvPr>
            <p:cNvCxnSpPr>
              <a:cxnSpLocks/>
            </p:cNvCxnSpPr>
            <p:nvPr userDrawn="1"/>
          </p:nvCxnSpPr>
          <p:spPr bwMode="gray">
            <a:xfrm rot="5400000">
              <a:off x="-38378" y="1089538"/>
              <a:ext cx="0" cy="72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hteck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9153773-E385-4AF4-A559-5407516B4F72}"/>
              </a:ext>
            </a:extLst>
          </p:cNvPr>
          <p:cNvSpPr/>
          <p:nvPr userDrawn="1"/>
        </p:nvSpPr>
        <p:spPr bwMode="gray">
          <a:xfrm>
            <a:off x="11293165" y="6345900"/>
            <a:ext cx="262854" cy="2955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US" sz="1200" noProof="0">
              <a:solidFill>
                <a:schemeClr val="bg1"/>
              </a:solidFill>
            </a:endParaRPr>
          </a:p>
        </p:txBody>
      </p:sp>
      <p:sp>
        <p:nvSpPr>
          <p:cNvPr id="164" name="Rechteck 163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F007E43-A359-43BA-8699-313CA82C1C7D}"/>
              </a:ext>
            </a:extLst>
          </p:cNvPr>
          <p:cNvSpPr/>
          <p:nvPr userDrawn="1"/>
        </p:nvSpPr>
        <p:spPr bwMode="gray">
          <a:xfrm>
            <a:off x="10824246" y="6345900"/>
            <a:ext cx="262854" cy="2955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US" sz="1200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166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1" r:id="rId3"/>
    <p:sldLayoutId id="2147483659" r:id="rId4"/>
    <p:sldLayoutId id="2147483650" r:id="rId5"/>
    <p:sldLayoutId id="2147483660" r:id="rId6"/>
    <p:sldLayoutId id="2147483651" r:id="rId7"/>
    <p:sldLayoutId id="2147483653" r:id="rId8"/>
    <p:sldLayoutId id="2147483680" r:id="rId9"/>
    <p:sldLayoutId id="2147483654" r:id="rId10"/>
    <p:sldLayoutId id="2147483655" r:id="rId11"/>
    <p:sldLayoutId id="2147483656" r:id="rId12"/>
    <p:sldLayoutId id="2147483658" r:id="rId13"/>
    <p:sldLayoutId id="2147483681" r:id="rId14"/>
    <p:sldLayoutId id="2147483682" r:id="rId15"/>
    <p:sldLayoutId id="2147483657" r:id="rId16"/>
    <p:sldLayoutId id="2147483663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377" rtl="0" eaLnBrk="1" latinLnBrk="0" hangingPunct="1">
        <a:lnSpc>
          <a:spcPct val="85000"/>
        </a:lnSpc>
        <a:spcBef>
          <a:spcPct val="0"/>
        </a:spcBef>
        <a:buNone/>
        <a:defRPr sz="2200" b="1" kern="1200" baseline="0">
          <a:solidFill>
            <a:schemeClr val="bg2"/>
          </a:solidFill>
          <a:latin typeface="+mj-lt"/>
          <a:ea typeface="+mj-ea"/>
          <a:cs typeface="+mj-cs"/>
        </a:defRPr>
      </a:lvl1pPr>
      <a:lvl2pPr algn="l" eaLnBrk="1" hangingPunct="1">
        <a:defRPr sz="2200" b="1" kern="1200" spc="0" baseline="0">
          <a:solidFill>
            <a:schemeClr val="bg2"/>
          </a:solidFill>
          <a:latin typeface="+mj-lt"/>
        </a:defRPr>
      </a:lvl2pPr>
      <a:lvl3pPr algn="l" eaLnBrk="1" hangingPunct="1">
        <a:defRPr sz="2200" b="1" kern="1200" baseline="0">
          <a:solidFill>
            <a:schemeClr val="bg2"/>
          </a:solidFill>
          <a:latin typeface="+mj-lt"/>
        </a:defRPr>
      </a:lvl3pPr>
      <a:lvl4pPr algn="l" eaLnBrk="1" hangingPunct="1">
        <a:defRPr sz="2200" b="1" kern="1200" baseline="0">
          <a:solidFill>
            <a:schemeClr val="bg2"/>
          </a:solidFill>
          <a:latin typeface="+mj-lt"/>
        </a:defRPr>
      </a:lvl4pPr>
      <a:lvl5pPr algn="l" eaLnBrk="1" hangingPunct="1">
        <a:defRPr sz="2200" b="1" kern="1200" baseline="0">
          <a:solidFill>
            <a:schemeClr val="bg2"/>
          </a:solidFill>
          <a:latin typeface="+mj-lt"/>
        </a:defRPr>
      </a:lvl5pPr>
      <a:lvl6pPr algn="l" eaLnBrk="1" hangingPunct="1">
        <a:defRPr sz="2200" b="1" kern="1200" baseline="0">
          <a:solidFill>
            <a:schemeClr val="bg2"/>
          </a:solidFill>
          <a:latin typeface="+mj-lt"/>
        </a:defRPr>
      </a:lvl6pPr>
      <a:lvl7pPr algn="l" eaLnBrk="1" hangingPunct="1">
        <a:defRPr sz="2200" b="1" kern="1200" baseline="0">
          <a:solidFill>
            <a:schemeClr val="bg2"/>
          </a:solidFill>
          <a:latin typeface="+mj-lt"/>
        </a:defRPr>
      </a:lvl7pPr>
      <a:lvl8pPr algn="l" eaLnBrk="1" hangingPunct="1">
        <a:defRPr sz="2200" b="1" kern="1200" baseline="0">
          <a:solidFill>
            <a:schemeClr val="bg2"/>
          </a:solidFill>
          <a:latin typeface="+mj-lt"/>
        </a:defRPr>
      </a:lvl8pPr>
      <a:lvl9pPr algn="l" eaLnBrk="1" hangingPunct="1">
        <a:defRPr sz="2200" b="1" kern="1200" baseline="0">
          <a:solidFill>
            <a:schemeClr val="bg2"/>
          </a:solidFill>
          <a:latin typeface="+mj-lt"/>
        </a:defRPr>
      </a:lvl9pPr>
    </p:titleStyle>
    <p:bodyStyle>
      <a:lvl1pPr marL="0" indent="0" algn="l" defTabSz="914377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377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Font typeface="Arial" panose="020B0604020202020204" pitchFamily="34" charset="0"/>
        <a:buNone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216000" indent="-216000" algn="l" defTabSz="914377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Clr>
          <a:schemeClr val="bg2"/>
        </a:buClr>
        <a:buFont typeface="Open Sans" panose="020B0606030504020204" pitchFamily="34" charset="0"/>
        <a:buChar char="›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00" indent="-216000" algn="l" defTabSz="914377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Clr>
          <a:schemeClr val="bg2"/>
        </a:buClr>
        <a:buFont typeface="Open Sans" panose="020B0606030504020204" pitchFamily="34" charset="0"/>
        <a:buChar char="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16000" indent="-216000" algn="l" defTabSz="914377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Clr>
          <a:schemeClr val="bg2"/>
        </a:buClr>
        <a:buFont typeface="+mj-lt"/>
        <a:buAutoNum type="arabicPeriod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432000" indent="-216000" algn="l" defTabSz="914377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Clr>
          <a:schemeClr val="bg2"/>
        </a:buClr>
        <a:buFont typeface="+mj-lt"/>
        <a:buAutoNum type="alphaLcPeriod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648000" indent="-216000" algn="l" defTabSz="914377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Clr>
          <a:schemeClr val="bg2"/>
        </a:buClr>
        <a:buFont typeface="+mj-lt"/>
        <a:buAutoNum type="romanLcPeriod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377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Font typeface="Arial" panose="020B0604020202020204" pitchFamily="34" charset="0"/>
        <a:buNone/>
        <a:defRPr sz="1600" b="1" kern="1200">
          <a:solidFill>
            <a:schemeClr val="bg2"/>
          </a:solidFill>
          <a:latin typeface="+mn-lt"/>
          <a:ea typeface="+mn-ea"/>
          <a:cs typeface="+mn-cs"/>
        </a:defRPr>
      </a:lvl8pPr>
      <a:lvl9pPr marL="0" indent="0" algn="l" defTabSz="914377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Font typeface="Arial" panose="020B0604020202020204" pitchFamily="34" charset="0"/>
        <a:buNone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0" userDrawn="1">
          <p15:clr>
            <a:srgbClr val="F26B43"/>
          </p15:clr>
        </p15:guide>
        <p15:guide id="2" pos="234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7" pos="7219" userDrawn="1">
          <p15:clr>
            <a:srgbClr val="F26B43"/>
          </p15:clr>
        </p15:guide>
        <p15:guide id="8" pos="7446" userDrawn="1">
          <p15:clr>
            <a:srgbClr val="F26B43"/>
          </p15:clr>
        </p15:guide>
        <p15:guide id="9" pos="982" userDrawn="1">
          <p15:clr>
            <a:srgbClr val="F26B43"/>
          </p15:clr>
        </p15:guide>
        <p15:guide id="10" pos="1028" userDrawn="1">
          <p15:clr>
            <a:srgbClr val="F26B43"/>
          </p15:clr>
        </p15:guide>
        <p15:guide id="11" pos="1549" userDrawn="1">
          <p15:clr>
            <a:srgbClr val="F26B43"/>
          </p15:clr>
        </p15:guide>
        <p15:guide id="12" pos="1595" userDrawn="1">
          <p15:clr>
            <a:srgbClr val="F26B43"/>
          </p15:clr>
        </p15:guide>
        <p15:guide id="13" pos="2116" userDrawn="1">
          <p15:clr>
            <a:srgbClr val="F26B43"/>
          </p15:clr>
        </p15:guide>
        <p15:guide id="14" pos="2162" userDrawn="1">
          <p15:clr>
            <a:srgbClr val="F26B43"/>
          </p15:clr>
        </p15:guide>
        <p15:guide id="15" pos="2683" userDrawn="1">
          <p15:clr>
            <a:srgbClr val="F26B43"/>
          </p15:clr>
        </p15:guide>
        <p15:guide id="16" pos="2729" userDrawn="1">
          <p15:clr>
            <a:srgbClr val="F26B43"/>
          </p15:clr>
        </p15:guide>
        <p15:guide id="17" pos="3250" userDrawn="1">
          <p15:clr>
            <a:srgbClr val="F26B43"/>
          </p15:clr>
        </p15:guide>
        <p15:guide id="18" pos="3296" userDrawn="1">
          <p15:clr>
            <a:srgbClr val="F26B43"/>
          </p15:clr>
        </p15:guide>
        <p15:guide id="19" pos="3817" userDrawn="1">
          <p15:clr>
            <a:srgbClr val="F26B43"/>
          </p15:clr>
        </p15:guide>
        <p15:guide id="20" pos="3863" userDrawn="1">
          <p15:clr>
            <a:srgbClr val="F26B43"/>
          </p15:clr>
        </p15:guide>
        <p15:guide id="21" pos="4384" userDrawn="1">
          <p15:clr>
            <a:srgbClr val="F26B43"/>
          </p15:clr>
        </p15:guide>
        <p15:guide id="22" pos="4430" userDrawn="1">
          <p15:clr>
            <a:srgbClr val="F26B43"/>
          </p15:clr>
        </p15:guide>
        <p15:guide id="23" pos="4951" userDrawn="1">
          <p15:clr>
            <a:srgbClr val="F26B43"/>
          </p15:clr>
        </p15:guide>
        <p15:guide id="24" pos="4997" userDrawn="1">
          <p15:clr>
            <a:srgbClr val="F26B43"/>
          </p15:clr>
        </p15:guide>
        <p15:guide id="25" pos="5518" userDrawn="1">
          <p15:clr>
            <a:srgbClr val="F26B43"/>
          </p15:clr>
        </p15:guide>
        <p15:guide id="26" pos="5564" userDrawn="1">
          <p15:clr>
            <a:srgbClr val="F26B43"/>
          </p15:clr>
        </p15:guide>
        <p15:guide id="27" pos="6085" userDrawn="1">
          <p15:clr>
            <a:srgbClr val="F26B43"/>
          </p15:clr>
        </p15:guide>
        <p15:guide id="28" pos="6131" userDrawn="1">
          <p15:clr>
            <a:srgbClr val="F26B43"/>
          </p15:clr>
        </p15:guide>
        <p15:guide id="29" pos="6652" userDrawn="1">
          <p15:clr>
            <a:srgbClr val="F26B43"/>
          </p15:clr>
        </p15:guide>
        <p15:guide id="30" pos="6698" userDrawn="1">
          <p15:clr>
            <a:srgbClr val="F26B43"/>
          </p15:clr>
        </p15:guide>
        <p15:guide id="33" orient="horz" pos="4065" userDrawn="1">
          <p15:clr>
            <a:srgbClr val="F26B43"/>
          </p15:clr>
        </p15:guide>
        <p15:guide id="34" orient="horz" pos="709" userDrawn="1">
          <p15:clr>
            <a:srgbClr val="F26B43"/>
          </p15:clr>
        </p15:guide>
        <p15:guide id="35" orient="horz" pos="935" userDrawn="1">
          <p15:clr>
            <a:srgbClr val="F26B43"/>
          </p15:clr>
        </p15:guide>
        <p15:guide id="36" orient="horz" pos="38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15" descr="A person looking at the camera&#10;&#10;Description automatically generated">
            <a:extLst>
              <a:ext uri="{FF2B5EF4-FFF2-40B4-BE49-F238E27FC236}">
                <a16:creationId xmlns:a16="http://schemas.microsoft.com/office/drawing/2014/main" id="{40BFAE95-9A30-44D2-88BC-66FD3CBC19F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/>
          <a:stretch>
            <a:fillRect/>
          </a:stretch>
        </p:blipFill>
        <p:spPr/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4B983CF-F336-47D6-BC93-C31EC36CAD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Mounting of LMS251/5XX with wall mounting bracket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62B65A2-B58C-4752-8CA5-F15E9A14AF2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Speaker, Location</a:t>
            </a:r>
          </a:p>
        </p:txBody>
      </p:sp>
      <p:sp>
        <p:nvSpPr>
          <p:cNvPr id="12" name="Media Placeholder 11">
            <a:extLst>
              <a:ext uri="{FF2B5EF4-FFF2-40B4-BE49-F238E27FC236}">
                <a16:creationId xmlns:a16="http://schemas.microsoft.com/office/drawing/2014/main" id="{B9CBCE83-0D8E-4AE0-9FA4-B0CFE35B183A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878349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3EF7A36-FC14-460E-8AC1-C3CCDF39637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Presentation Title, Speaker, Location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FAF3DE-4A83-41B9-9D3B-6369534C8F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noProof="0" smtClean="0"/>
              <a:pPr/>
              <a:t>10</a:t>
            </a:fld>
            <a:endParaRPr lang="en-US" noProof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99319B-0627-44C0-9713-C9D0E404C4B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1"/>
            <a:r>
              <a:rPr lang="en-US" noProof="1"/>
              <a:t>User guideline</a:t>
            </a:r>
          </a:p>
          <a:p>
            <a:r>
              <a:rPr lang="en-US" noProof="1"/>
              <a:t>Please refer to the PowerPoint User Guideline for basic instruction and advanced tips and tricks.</a:t>
            </a:r>
          </a:p>
          <a:p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AED7781-D42C-445D-B507-B554B3D23EA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1"/>
            <a:r>
              <a:rPr lang="en-US" noProof="1"/>
              <a:t>Slide library</a:t>
            </a:r>
          </a:p>
          <a:p>
            <a:r>
              <a:rPr lang="en-US" noProof="1"/>
              <a:t>The slide library gives you a vast variety of different layouts, tables, graphs, charts, pictograms and more.</a:t>
            </a:r>
          </a:p>
          <a:p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11B78A9-E643-4763-9FA7-1D8E1C91C15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1"/>
            <a:r>
              <a:rPr lang="en-US" noProof="1"/>
              <a:t>Slide layouts</a:t>
            </a:r>
          </a:p>
          <a:p>
            <a:r>
              <a:rPr lang="en-US" noProof="1"/>
              <a:t>You can choose between </a:t>
            </a:r>
            <a:br>
              <a:rPr lang="en-US" noProof="1"/>
            </a:br>
            <a:r>
              <a:rPr lang="en-US" noProof="1"/>
              <a:t>different slide layouts.</a:t>
            </a:r>
          </a:p>
          <a:p>
            <a:r>
              <a:rPr lang="en-US" noProof="1"/>
              <a:t>Click on the Home-tab &gt; New Slide </a:t>
            </a:r>
            <a:br>
              <a:rPr lang="en-US" noProof="1"/>
            </a:br>
            <a:r>
              <a:rPr lang="en-US" noProof="1"/>
              <a:t>or Layout &gt; and choose one out </a:t>
            </a:r>
            <a:br>
              <a:rPr lang="en-US" noProof="1"/>
            </a:br>
            <a:r>
              <a:rPr lang="en-US" noProof="1"/>
              <a:t>of the layouts.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BE93FA16-3B2B-4BAD-B320-A7ADB5F32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Information (1/3)</a:t>
            </a:r>
            <a:endParaRPr lang="en-GB" dirty="0"/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68FAD68D-BF5D-4E24-B6B6-CB9B54F08E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1"/>
              <a:t>User guideline</a:t>
            </a:r>
            <a:r>
              <a:rPr lang="en-GB" noProof="1"/>
              <a:t>, Slide library, Slide layouts</a:t>
            </a:r>
          </a:p>
        </p:txBody>
      </p:sp>
      <p:sp>
        <p:nvSpPr>
          <p:cNvPr id="12" name="Rechteck 7">
            <a:extLst>
              <a:ext uri="{FF2B5EF4-FFF2-40B4-BE49-F238E27FC236}">
                <a16:creationId xmlns:a16="http://schemas.microsoft.com/office/drawing/2014/main" id="{B5C812DF-52C1-444B-A534-4479FFA7F79B}"/>
              </a:ext>
            </a:extLst>
          </p:cNvPr>
          <p:cNvSpPr txBox="1">
            <a:spLocks/>
          </p:cNvSpPr>
          <p:nvPr/>
        </p:nvSpPr>
        <p:spPr bwMode="gray">
          <a:xfrm>
            <a:off x="731836" y="1484313"/>
            <a:ext cx="3530600" cy="2803525"/>
          </a:xfrm>
          <a:prstGeom prst="rect">
            <a:avLst/>
          </a:prstGeom>
          <a:noFill/>
          <a:ln w="3175" cap="sq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98167"/>
            <a:endParaRPr lang="en-US" kern="0" noProof="1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hteck 7">
            <a:extLst>
              <a:ext uri="{FF2B5EF4-FFF2-40B4-BE49-F238E27FC236}">
                <a16:creationId xmlns:a16="http://schemas.microsoft.com/office/drawing/2014/main" id="{20A15017-4158-4E68-9176-AB61BE8A641B}"/>
              </a:ext>
            </a:extLst>
          </p:cNvPr>
          <p:cNvSpPr txBox="1">
            <a:spLocks/>
          </p:cNvSpPr>
          <p:nvPr/>
        </p:nvSpPr>
        <p:spPr bwMode="gray">
          <a:xfrm>
            <a:off x="4333066" y="1484313"/>
            <a:ext cx="3530600" cy="2803525"/>
          </a:xfrm>
          <a:prstGeom prst="rect">
            <a:avLst/>
          </a:prstGeom>
          <a:noFill/>
          <a:ln w="3175" cap="sq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98167"/>
            <a:endParaRPr lang="en-US" kern="0" noProof="1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echteck 7">
            <a:extLst>
              <a:ext uri="{FF2B5EF4-FFF2-40B4-BE49-F238E27FC236}">
                <a16:creationId xmlns:a16="http://schemas.microsoft.com/office/drawing/2014/main" id="{EB7B5C0B-E429-4CBA-A9CA-24340FFD8509}"/>
              </a:ext>
            </a:extLst>
          </p:cNvPr>
          <p:cNvSpPr txBox="1">
            <a:spLocks/>
          </p:cNvSpPr>
          <p:nvPr/>
        </p:nvSpPr>
        <p:spPr bwMode="gray">
          <a:xfrm>
            <a:off x="7933126" y="1484313"/>
            <a:ext cx="3530600" cy="2803525"/>
          </a:xfrm>
          <a:prstGeom prst="rect">
            <a:avLst/>
          </a:prstGeom>
          <a:noFill/>
          <a:ln w="3175" cap="sq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98167"/>
            <a:endParaRPr lang="en-US" kern="0" noProof="1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5" name="Grafik 3">
            <a:extLst>
              <a:ext uri="{FF2B5EF4-FFF2-40B4-BE49-F238E27FC236}">
                <a16:creationId xmlns:a16="http://schemas.microsoft.com/office/drawing/2014/main" id="{9DEF5238-635A-45D2-BB64-35C4D6019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0460" y="2055068"/>
            <a:ext cx="2975932" cy="166201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8B42F7C-4292-4B06-9181-2F73766BA7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789" y="2055068"/>
            <a:ext cx="2954695" cy="166201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8CDF8EF-211B-407E-9C9D-6AB52222F3B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4537"/>
          <a:stretch/>
        </p:blipFill>
        <p:spPr>
          <a:xfrm>
            <a:off x="4655130" y="2055068"/>
            <a:ext cx="2886473" cy="166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35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7">
            <a:extLst>
              <a:ext uri="{FF2B5EF4-FFF2-40B4-BE49-F238E27FC236}">
                <a16:creationId xmlns:a16="http://schemas.microsoft.com/office/drawing/2014/main" id="{B3753871-3887-45C3-AB55-6623C57E2F20}"/>
              </a:ext>
            </a:extLst>
          </p:cNvPr>
          <p:cNvSpPr txBox="1">
            <a:spLocks/>
          </p:cNvSpPr>
          <p:nvPr/>
        </p:nvSpPr>
        <p:spPr bwMode="gray">
          <a:xfrm>
            <a:off x="731836" y="1484313"/>
            <a:ext cx="3530600" cy="2803525"/>
          </a:xfrm>
          <a:prstGeom prst="rect">
            <a:avLst/>
          </a:prstGeom>
          <a:noFill/>
          <a:ln w="3175" cap="sq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98167"/>
            <a:endParaRPr lang="en-US" kern="0" noProof="1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echteck 7">
            <a:extLst>
              <a:ext uri="{FF2B5EF4-FFF2-40B4-BE49-F238E27FC236}">
                <a16:creationId xmlns:a16="http://schemas.microsoft.com/office/drawing/2014/main" id="{6152D901-9A9F-478D-A26F-E8CA951115E8}"/>
              </a:ext>
            </a:extLst>
          </p:cNvPr>
          <p:cNvSpPr txBox="1">
            <a:spLocks/>
          </p:cNvSpPr>
          <p:nvPr/>
        </p:nvSpPr>
        <p:spPr bwMode="gray">
          <a:xfrm>
            <a:off x="7931960" y="1484313"/>
            <a:ext cx="3530600" cy="2803525"/>
          </a:xfrm>
          <a:prstGeom prst="rect">
            <a:avLst/>
          </a:prstGeom>
          <a:noFill/>
          <a:ln w="3175" cap="sq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98167"/>
            <a:endParaRPr lang="en-US" kern="0" noProof="1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hteck 7">
            <a:extLst>
              <a:ext uri="{FF2B5EF4-FFF2-40B4-BE49-F238E27FC236}">
                <a16:creationId xmlns:a16="http://schemas.microsoft.com/office/drawing/2014/main" id="{1C938801-3C10-4FF1-A75A-7EDAD6727624}"/>
              </a:ext>
            </a:extLst>
          </p:cNvPr>
          <p:cNvSpPr txBox="1">
            <a:spLocks/>
          </p:cNvSpPr>
          <p:nvPr/>
        </p:nvSpPr>
        <p:spPr bwMode="gray">
          <a:xfrm>
            <a:off x="4332288" y="1484313"/>
            <a:ext cx="3530600" cy="2803525"/>
          </a:xfrm>
          <a:prstGeom prst="rect">
            <a:avLst/>
          </a:prstGeom>
          <a:noFill/>
          <a:ln w="3175" cap="sq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Open Sans" panose="020B0606030504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000" indent="-21600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48000" indent="-21600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chemeClr val="bg2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98167"/>
            <a:endParaRPr lang="en-US" kern="0" noProof="1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3D82486-C0E5-41E2-993D-EE0D6745B7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 dirty="0"/>
              <a:t>Presentation Title, Speaker, Location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DF1776-266C-4741-82F5-AB47B5E2AA6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noProof="0" smtClean="0"/>
              <a:pPr/>
              <a:t>11</a:t>
            </a:fld>
            <a:endParaRPr lang="en-US" noProof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09FC47-F2C8-4243-B7A9-4E03CDA61A3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31836" y="4287202"/>
            <a:ext cx="3531380" cy="1805623"/>
          </a:xfrm>
        </p:spPr>
        <p:txBody>
          <a:bodyPr/>
          <a:lstStyle/>
          <a:p>
            <a:pPr lvl="1"/>
            <a:r>
              <a:rPr lang="en-US" noProof="1"/>
              <a:t>Drawing guides</a:t>
            </a:r>
          </a:p>
          <a:p>
            <a:r>
              <a:rPr lang="en-US" noProof="1"/>
              <a:t>You can enable your guidelines </a:t>
            </a:r>
            <a:br>
              <a:rPr lang="en-US" noProof="1"/>
            </a:br>
            <a:r>
              <a:rPr lang="en-US" noProof="1"/>
              <a:t>to align objects on the slide. </a:t>
            </a:r>
          </a:p>
          <a:p>
            <a:r>
              <a:rPr lang="en-US" noProof="1"/>
              <a:t>Hit the right mouse button outside the slide and go at „Grid and Guides…“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644B4B-160C-416A-A347-A2F72A376C2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931180" y="4287202"/>
            <a:ext cx="3531380" cy="1805623"/>
          </a:xfrm>
        </p:spPr>
        <p:txBody>
          <a:bodyPr/>
          <a:lstStyle/>
          <a:p>
            <a:pPr lvl="1"/>
            <a:r>
              <a:rPr lang="en-US" noProof="1"/>
              <a:t>Footer</a:t>
            </a:r>
          </a:p>
          <a:p>
            <a:r>
              <a:rPr lang="en-US" noProof="1"/>
              <a:t>You can insert or change </a:t>
            </a:r>
            <a:br>
              <a:rPr lang="en-US" noProof="1"/>
            </a:br>
            <a:r>
              <a:rPr lang="en-US" noProof="1"/>
              <a:t>your presentation‘s footer. </a:t>
            </a:r>
            <a:br>
              <a:rPr lang="en-US" noProof="1"/>
            </a:br>
            <a:r>
              <a:rPr lang="en-US" noProof="1"/>
              <a:t>Click on the Insert-tab &gt; Header </a:t>
            </a:r>
            <a:br>
              <a:rPr lang="en-US" noProof="1"/>
            </a:br>
            <a:r>
              <a:rPr lang="en-US" noProof="1"/>
              <a:t>and Footer.</a:t>
            </a:r>
          </a:p>
          <a:p>
            <a:r>
              <a:rPr lang="en-US" noProof="1"/>
              <a:t>Deactivate Date and Time.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9BB098E-8992-40E7-8576-518E62B8EA1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331898" y="4287202"/>
            <a:ext cx="3531380" cy="1805623"/>
          </a:xfrm>
        </p:spPr>
        <p:txBody>
          <a:bodyPr/>
          <a:lstStyle/>
          <a:p>
            <a:pPr lvl="1"/>
            <a:r>
              <a:rPr lang="en-US" noProof="1"/>
              <a:t>Grid</a:t>
            </a:r>
          </a:p>
          <a:p>
            <a:r>
              <a:rPr lang="en-US" noProof="1"/>
              <a:t>Keep gaps on the left </a:t>
            </a:r>
            <a:br>
              <a:rPr lang="en-US" noProof="1"/>
            </a:br>
            <a:r>
              <a:rPr lang="en-US" noProof="1"/>
              <a:t>and the right-hand side. </a:t>
            </a:r>
            <a:br>
              <a:rPr lang="en-US" noProof="1"/>
            </a:br>
            <a:r>
              <a:rPr lang="en-US" noProof="1"/>
              <a:t>You can use squares for </a:t>
            </a:r>
            <a:br>
              <a:rPr lang="en-US" noProof="1"/>
            </a:br>
            <a:r>
              <a:rPr lang="en-US" noProof="1"/>
              <a:t>boxes or images.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F1213E5-2F34-4392-BFE3-A3890FD0F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Information (1/3)</a:t>
            </a:r>
            <a:endParaRPr lang="en-GB" dirty="0"/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DBD84B4B-AC27-468B-9922-B71C2CF3AD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Drawing guides, Grid, Footer</a:t>
            </a:r>
          </a:p>
        </p:txBody>
      </p:sp>
      <p:grpSp>
        <p:nvGrpSpPr>
          <p:cNvPr id="12" name="Group 14">
            <a:extLst>
              <a:ext uri="{FF2B5EF4-FFF2-40B4-BE49-F238E27FC236}">
                <a16:creationId xmlns:a16="http://schemas.microsoft.com/office/drawing/2014/main" id="{56589CC4-F8AC-4EC4-ADBB-D909D5646C04}"/>
              </a:ext>
            </a:extLst>
          </p:cNvPr>
          <p:cNvGrpSpPr/>
          <p:nvPr/>
        </p:nvGrpSpPr>
        <p:grpSpPr bwMode="gray">
          <a:xfrm>
            <a:off x="1058272" y="2055067"/>
            <a:ext cx="2877728" cy="1662018"/>
            <a:chOff x="468314" y="1527174"/>
            <a:chExt cx="1560198" cy="901084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DB4BD4AD-7E4E-4BBA-B9B0-FA6CE09F90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130408" y="1527175"/>
              <a:ext cx="898104" cy="9010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15669DB2-94C6-47C2-848D-FFD7282C17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68314" y="1527174"/>
              <a:ext cx="662094" cy="9010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9" name="Picture 5">
            <a:extLst>
              <a:ext uri="{FF2B5EF4-FFF2-40B4-BE49-F238E27FC236}">
                <a16:creationId xmlns:a16="http://schemas.microsoft.com/office/drawing/2014/main" id="{A1ED8DFC-B5CF-4AF9-A896-66419D058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8602362" y="2055067"/>
            <a:ext cx="2189796" cy="1662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C60671C-A168-4554-8EA5-6F0821D3FC3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098" b="5010"/>
          <a:stretch/>
        </p:blipFill>
        <p:spPr bwMode="gray">
          <a:xfrm>
            <a:off x="4618448" y="2055067"/>
            <a:ext cx="2958280" cy="166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676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9CAC7B9-1BF7-4BC6-8E8A-FA7F238EE184}"/>
              </a:ext>
            </a:extLst>
          </p:cNvPr>
          <p:cNvGrpSpPr/>
          <p:nvPr/>
        </p:nvGrpSpPr>
        <p:grpSpPr bwMode="gray">
          <a:xfrm>
            <a:off x="-50289" y="-58057"/>
            <a:ext cx="12292579" cy="6981371"/>
            <a:chOff x="-50289" y="-58057"/>
            <a:chExt cx="12292579" cy="6981371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A146EF91-04A8-4869-A876-8EBDE39A91AE}"/>
                </a:ext>
              </a:extLst>
            </p:cNvPr>
            <p:cNvSpPr/>
            <p:nvPr/>
          </p:nvSpPr>
          <p:spPr bwMode="gray">
            <a:xfrm>
              <a:off x="2" y="2"/>
              <a:ext cx="12198351" cy="68595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noProof="1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61B85680-F817-42E9-9836-148731BA5AB3}"/>
                </a:ext>
              </a:extLst>
            </p:cNvPr>
            <p:cNvSpPr/>
            <p:nvPr/>
          </p:nvSpPr>
          <p:spPr bwMode="gray">
            <a:xfrm>
              <a:off x="731838" y="471953"/>
              <a:ext cx="10728325" cy="65358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noProof="1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146C178A-64CF-4ADE-A820-2B4B280F9DBA}"/>
                </a:ext>
              </a:extLst>
            </p:cNvPr>
            <p:cNvSpPr/>
            <p:nvPr/>
          </p:nvSpPr>
          <p:spPr bwMode="gray">
            <a:xfrm>
              <a:off x="731838" y="1484314"/>
              <a:ext cx="10728325" cy="46085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noProof="1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BB4B29C-65A6-40AC-A484-41C11DD3866B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371475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B5AD839-07A8-4CBE-B39A-408C7E1839F5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731838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9C48896-6900-4A35-B77B-AF191AF89B2C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1558925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C068D7F-C0B3-4B7E-9B2D-9947DA06FD0D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1631950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59C1552-E5AA-4BF8-9E41-79473CC74B98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2459038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0107BA2-C023-4A98-B66F-9ADC6921C156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2532063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0E9FBEF-7DC3-43A0-B02C-8111BC558AF9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3359150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2240EA0-8A20-4B76-A928-FE541EBEF2EB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3432175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AD77D11-708A-4BBA-A755-118ECBDE4C72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4259263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13635F3-D637-4553-AE61-1F2DE6A6DCFC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4332288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FEC7B74-7CED-4BC3-B28C-04F5732FC7B6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5159375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6317523-9F7E-4806-86F4-D8F0CA7E9BBF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5232400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DA8AC89-31B0-4764-956B-A3594EEF17F0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6059488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7E2A8DB-36DE-4099-AE4C-BCD6093C4A80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6132513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0087326-852F-450A-8F07-51BB94419403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6959600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3BE40E6-5249-4D4A-B4C3-8D1183CA33A9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7032625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0AA9319-6A7F-4656-97BC-9A719EE029E2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7859713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D5C1A48-BD90-4309-9F21-4C68AAA41030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7932738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0BC977F-16B6-4BDD-8313-6D66FB46B89B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8759825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728DF6B-B829-46EF-B2DB-880AD7DFD62D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8832850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AAFAAFB-CB19-4CFE-A7BF-ACAD941F05F1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9659937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3DC4560-8C2C-4CD5-B566-47E037BEB267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9732962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030B1EA-3EB8-4A4E-908D-2A737FA21F6A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10560050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F959F58-4A16-42FC-ACFB-30DA14E266A1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10633075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802537D-6A9A-4A5B-BD80-5738155159B3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11460163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2781BBC-1D67-4EBC-BA89-999F683E172F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11820525" y="-58057"/>
              <a:ext cx="0" cy="698137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13CB109-8C35-4B5F-A483-A94690D8EBF0}"/>
                </a:ext>
              </a:extLst>
            </p:cNvPr>
            <p:cNvCxnSpPr>
              <a:cxnSpLocks/>
            </p:cNvCxnSpPr>
            <p:nvPr/>
          </p:nvCxnSpPr>
          <p:spPr bwMode="gray">
            <a:xfrm flipH="1">
              <a:off x="-50289" y="471954"/>
              <a:ext cx="12292579" cy="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720997B8-8C6C-48D0-BCD7-48F03E11225F}"/>
                </a:ext>
              </a:extLst>
            </p:cNvPr>
            <p:cNvCxnSpPr>
              <a:cxnSpLocks/>
            </p:cNvCxnSpPr>
            <p:nvPr/>
          </p:nvCxnSpPr>
          <p:spPr bwMode="gray">
            <a:xfrm flipH="1">
              <a:off x="-50289" y="1125124"/>
              <a:ext cx="12292579" cy="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736BEA1A-EC8A-4DF9-95B5-489882F9FA7A}"/>
                </a:ext>
              </a:extLst>
            </p:cNvPr>
            <p:cNvCxnSpPr>
              <a:cxnSpLocks/>
            </p:cNvCxnSpPr>
            <p:nvPr/>
          </p:nvCxnSpPr>
          <p:spPr bwMode="gray">
            <a:xfrm flipH="1">
              <a:off x="-50289" y="1484312"/>
              <a:ext cx="12292579" cy="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7416BC1-F47C-41DC-91AB-D45504D3A734}"/>
                </a:ext>
              </a:extLst>
            </p:cNvPr>
            <p:cNvCxnSpPr>
              <a:cxnSpLocks/>
            </p:cNvCxnSpPr>
            <p:nvPr/>
          </p:nvCxnSpPr>
          <p:spPr bwMode="gray">
            <a:xfrm flipH="1">
              <a:off x="-50289" y="6092825"/>
              <a:ext cx="12292579" cy="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F7BBBEBA-BF03-4C88-8CBC-7DEDA77F07AB}"/>
                </a:ext>
              </a:extLst>
            </p:cNvPr>
            <p:cNvCxnSpPr>
              <a:cxnSpLocks/>
            </p:cNvCxnSpPr>
            <p:nvPr/>
          </p:nvCxnSpPr>
          <p:spPr bwMode="gray">
            <a:xfrm flipH="1">
              <a:off x="-50289" y="6453188"/>
              <a:ext cx="12292579" cy="1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itel 5">
              <a:extLst>
                <a:ext uri="{FF2B5EF4-FFF2-40B4-BE49-F238E27FC236}">
                  <a16:creationId xmlns:a16="http://schemas.microsoft.com/office/drawing/2014/main" id="{DCA7DCDC-350B-4E34-85D2-6A93ABC6C065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4819654" y="6234003"/>
              <a:ext cx="2559046" cy="4701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lIns="0" tIns="0" rIns="0" bIns="0" anchor="ctr"/>
            <a:lstStyle>
              <a:lvl1pPr algn="ctr" defTabSz="91458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base">
                <a:lnSpc>
                  <a:spcPct val="100000"/>
                </a:lnSpc>
                <a:spcAft>
                  <a:spcPct val="0"/>
                </a:spcAft>
              </a:pPr>
              <a:r>
                <a:rPr lang="en-US" sz="2000" b="1" noProof="1">
                  <a:solidFill>
                    <a:schemeClr val="bg1">
                      <a:lumMod val="65000"/>
                    </a:schemeClr>
                  </a:solidFill>
                  <a:latin typeface="+mn-lt"/>
                  <a:ea typeface="Open Sans" panose="02000000000000000000" pitchFamily="2" charset="0"/>
                </a:rPr>
                <a:t>PROTECTED AREA</a:t>
              </a:r>
            </a:p>
          </p:txBody>
        </p:sp>
        <p:sp>
          <p:nvSpPr>
            <p:cNvPr id="47" name="Titel 5">
              <a:extLst>
                <a:ext uri="{FF2B5EF4-FFF2-40B4-BE49-F238E27FC236}">
                  <a16:creationId xmlns:a16="http://schemas.microsoft.com/office/drawing/2014/main" id="{9F38C9C6-C01F-4A41-8B68-A05A82EBC0D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4837116" y="544709"/>
              <a:ext cx="2559046" cy="50807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lIns="0" tIns="0" rIns="0" bIns="0" anchor="ctr"/>
            <a:lstStyle>
              <a:lvl1pPr algn="ctr" defTabSz="91458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base">
                <a:lnSpc>
                  <a:spcPct val="100000"/>
                </a:lnSpc>
                <a:spcAft>
                  <a:spcPct val="0"/>
                </a:spcAft>
              </a:pPr>
              <a:r>
                <a:rPr lang="en-US" sz="2000" b="1" noProof="1">
                  <a:solidFill>
                    <a:schemeClr val="bg1">
                      <a:lumMod val="75000"/>
                    </a:schemeClr>
                  </a:solidFill>
                  <a:latin typeface="+mn-lt"/>
                  <a:ea typeface="Open Sans" panose="02000000000000000000" pitchFamily="2" charset="0"/>
                </a:rPr>
                <a:t>HEADLINE</a:t>
              </a:r>
            </a:p>
          </p:txBody>
        </p:sp>
        <p:sp>
          <p:nvSpPr>
            <p:cNvPr id="50" name="Titel 5">
              <a:extLst>
                <a:ext uri="{FF2B5EF4-FFF2-40B4-BE49-F238E27FC236}">
                  <a16:creationId xmlns:a16="http://schemas.microsoft.com/office/drawing/2014/main" id="{BD025958-EF9E-4294-948B-1DC3B12037F8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473452" y="3596483"/>
              <a:ext cx="1251452" cy="384175"/>
            </a:xfrm>
            <a:prstGeom prst="rect">
              <a:avLst/>
            </a:prstGeom>
            <a:solidFill>
              <a:schemeClr val="bg1"/>
            </a:solidFill>
          </p:spPr>
          <p:txBody>
            <a:bodyPr lIns="0" tIns="0" rIns="0" bIns="0" anchor="ctr"/>
            <a:lstStyle>
              <a:lvl1pPr algn="ctr" defTabSz="91458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base">
                <a:lnSpc>
                  <a:spcPct val="100000"/>
                </a:lnSpc>
                <a:spcAft>
                  <a:spcPct val="0"/>
                </a:spcAft>
              </a:pPr>
              <a:r>
                <a:rPr lang="en-US" sz="2000" b="1" noProof="1">
                  <a:solidFill>
                    <a:schemeClr val="bg1">
                      <a:lumMod val="75000"/>
                    </a:schemeClr>
                  </a:solidFill>
                  <a:latin typeface="+mn-lt"/>
                  <a:ea typeface="Open Sans" panose="02000000000000000000" pitchFamily="2" charset="0"/>
                </a:rPr>
                <a:t>CONTENT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037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8E5AA41-D3C3-4F26-85C1-DCDC544CE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0656C2-895E-406C-81BE-DE4EB9DE2DA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Presentation Title, Speaker, Location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947EFAE-05FB-453C-8FFB-A2CF9A9F190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3B3F62A-EB35-443C-8B04-FC417CDB9C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Post and wall mounting bracket for LMS251/5xx necessary </a:t>
            </a:r>
            <a:r>
              <a:rPr lang="en-US" dirty="0" smtClean="0"/>
              <a:t>components</a:t>
            </a:r>
          </a:p>
          <a:p>
            <a:r>
              <a:rPr lang="en-US" dirty="0" smtClean="0"/>
              <a:t>Second </a:t>
            </a:r>
            <a:r>
              <a:rPr lang="en-US" dirty="0"/>
              <a:t>Topic</a:t>
            </a:r>
          </a:p>
          <a:p>
            <a:pPr lvl="1"/>
            <a:r>
              <a:rPr lang="en-US" dirty="0"/>
              <a:t>Subline</a:t>
            </a:r>
          </a:p>
          <a:p>
            <a:pPr lvl="1"/>
            <a:r>
              <a:rPr lang="en-US" dirty="0"/>
              <a:t>Subline</a:t>
            </a:r>
          </a:p>
          <a:p>
            <a:r>
              <a:rPr lang="en-US" dirty="0"/>
              <a:t>Third Topic</a:t>
            </a:r>
          </a:p>
          <a:p>
            <a:r>
              <a:rPr lang="en-US" dirty="0"/>
              <a:t>Fourth Topic</a:t>
            </a:r>
          </a:p>
          <a:p>
            <a:pPr lvl="1"/>
            <a:r>
              <a:rPr lang="en-US" dirty="0"/>
              <a:t>Subline</a:t>
            </a:r>
          </a:p>
          <a:p>
            <a:r>
              <a:rPr lang="en-US" dirty="0"/>
              <a:t>Fifth Topic</a:t>
            </a:r>
          </a:p>
          <a:p>
            <a:r>
              <a:rPr lang="en-US" dirty="0"/>
              <a:t>Sixth Topic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02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3EF930E-F854-4863-9ABB-062084250D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Presentation Title, Speaker, Location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FDF83D-4E7B-48D7-BE28-0B1C900842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0920102" y="6453188"/>
            <a:ext cx="540061" cy="404812"/>
          </a:xfrm>
        </p:spPr>
        <p:txBody>
          <a:bodyPr/>
          <a:lstStyle/>
          <a:p>
            <a:fld id="{226D7710-438E-4161-93C9-3F9A4222BCC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2" name="Textplatzhalter 51">
            <a:extLst>
              <a:ext uri="{FF2B5EF4-FFF2-40B4-BE49-F238E27FC236}">
                <a16:creationId xmlns:a16="http://schemas.microsoft.com/office/drawing/2014/main" id="{B04F832C-1DED-4E2E-8754-FF11F510524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1"/>
            <a:r>
              <a:rPr lang="en-US" dirty="0" smtClean="0"/>
              <a:t>Post/wall bracket for LMS251/5xx:</a:t>
            </a:r>
          </a:p>
          <a:p>
            <a:r>
              <a:rPr lang="en-US" dirty="0"/>
              <a:t>Order No: </a:t>
            </a:r>
            <a:r>
              <a:rPr lang="de-DE" dirty="0"/>
              <a:t> </a:t>
            </a:r>
            <a:r>
              <a:rPr lang="de-DE" dirty="0" smtClean="0"/>
              <a:t>1081412</a:t>
            </a:r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pPr lvl="1"/>
            <a:r>
              <a:rPr lang="de-DE" dirty="0" err="1" smtClean="0"/>
              <a:t>Weather</a:t>
            </a:r>
            <a:r>
              <a:rPr lang="de-DE" dirty="0" smtClean="0"/>
              <a:t> </a:t>
            </a:r>
            <a:r>
              <a:rPr lang="de-DE" dirty="0" err="1" smtClean="0"/>
              <a:t>hood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LMS251/5xx</a:t>
            </a:r>
          </a:p>
          <a:p>
            <a:r>
              <a:rPr lang="de-DE" dirty="0" smtClean="0"/>
              <a:t>Order </a:t>
            </a:r>
            <a:r>
              <a:rPr lang="de-DE" dirty="0" err="1" smtClean="0"/>
              <a:t>No</a:t>
            </a:r>
            <a:r>
              <a:rPr lang="de-DE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de-DE" dirty="0" err="1" smtClean="0"/>
              <a:t>Weather</a:t>
            </a:r>
            <a:r>
              <a:rPr lang="de-DE" dirty="0" smtClean="0"/>
              <a:t> </a:t>
            </a:r>
            <a:r>
              <a:rPr lang="de-DE" dirty="0" err="1" smtClean="0"/>
              <a:t>hood</a:t>
            </a:r>
            <a:r>
              <a:rPr lang="de-DE" dirty="0" smtClean="0"/>
              <a:t> 180°: 2063050</a:t>
            </a:r>
          </a:p>
          <a:p>
            <a:pPr marL="285750" indent="-285750">
              <a:buFontTx/>
              <a:buChar char="-"/>
            </a:pPr>
            <a:r>
              <a:rPr lang="de-DE" dirty="0" err="1" smtClean="0"/>
              <a:t>Weather</a:t>
            </a:r>
            <a:r>
              <a:rPr lang="de-DE" dirty="0" smtClean="0"/>
              <a:t> </a:t>
            </a:r>
            <a:r>
              <a:rPr lang="de-DE" dirty="0" err="1" smtClean="0"/>
              <a:t>hood</a:t>
            </a:r>
            <a:r>
              <a:rPr lang="de-DE" dirty="0" smtClean="0"/>
              <a:t> 190°: 2089593</a:t>
            </a:r>
          </a:p>
          <a:p>
            <a:pPr marL="285750" indent="-285750">
              <a:buFontTx/>
              <a:buChar char="-"/>
            </a:pPr>
            <a:r>
              <a:rPr lang="de-DE" dirty="0" err="1" smtClean="0"/>
              <a:t>Weather</a:t>
            </a:r>
            <a:r>
              <a:rPr lang="de-DE" dirty="0" smtClean="0"/>
              <a:t> </a:t>
            </a:r>
            <a:r>
              <a:rPr lang="de-DE" dirty="0" err="1" smtClean="0"/>
              <a:t>hood</a:t>
            </a:r>
            <a:r>
              <a:rPr lang="de-DE" dirty="0" smtClean="0"/>
              <a:t> 125°: 2026151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Sun </a:t>
            </a:r>
            <a:r>
              <a:rPr lang="de-DE" dirty="0" err="1" smtClean="0"/>
              <a:t>hood</a:t>
            </a:r>
            <a:r>
              <a:rPr lang="de-DE" dirty="0" smtClean="0"/>
              <a:t>: 2056850</a:t>
            </a:r>
          </a:p>
          <a:p>
            <a:r>
              <a:rPr lang="de-DE" dirty="0"/>
              <a:t/>
            </a:r>
            <a:br>
              <a:rPr lang="de-DE" dirty="0"/>
            </a:br>
            <a:endParaRPr lang="en-US" dirty="0"/>
          </a:p>
        </p:txBody>
      </p:sp>
      <p:sp>
        <p:nvSpPr>
          <p:cNvPr id="50" name="Titel 49">
            <a:extLst>
              <a:ext uri="{FF2B5EF4-FFF2-40B4-BE49-F238E27FC236}">
                <a16:creationId xmlns:a16="http://schemas.microsoft.com/office/drawing/2014/main" id="{D27AF069-DEEE-4E1E-A58C-41F67E6A0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and wall mounting bracket for LMS251/5xx necessary components</a:t>
            </a:r>
            <a:endParaRPr lang="en-US" dirty="0"/>
          </a:p>
        </p:txBody>
      </p:sp>
      <p:pic>
        <p:nvPicPr>
          <p:cNvPr id="1026" name="Picture 2" descr="https://cdn.sick.com/media/ZOOM/3/43/143/IM006414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399" y="1739853"/>
            <a:ext cx="1315468" cy="967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dn.sick.com/media/ZOOM/8/28/128/IM005612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3967" y="1636422"/>
            <a:ext cx="1313223" cy="128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 bwMode="gray">
          <a:xfrm>
            <a:off x="6442898" y="1484313"/>
            <a:ext cx="5400600" cy="23757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lvl="1">
              <a:spcBef>
                <a:spcPts val="500"/>
              </a:spcBef>
              <a:spcAft>
                <a:spcPts val="500"/>
              </a:spcAft>
            </a:pPr>
            <a:r>
              <a:rPr lang="de-DE" sz="1400" b="1" dirty="0"/>
              <a:t>Optional Connection box:</a:t>
            </a:r>
          </a:p>
          <a:p>
            <a:r>
              <a:rPr lang="de-DE" sz="1400" dirty="0"/>
              <a:t>Order </a:t>
            </a:r>
            <a:r>
              <a:rPr lang="de-DE" sz="1400" dirty="0" err="1"/>
              <a:t>No</a:t>
            </a:r>
            <a:r>
              <a:rPr lang="de-DE" sz="1400" dirty="0"/>
              <a:t>: </a:t>
            </a:r>
          </a:p>
          <a:p>
            <a:pPr marL="285750" indent="-285750">
              <a:buFontTx/>
              <a:buChar char="-"/>
            </a:pPr>
            <a:r>
              <a:rPr lang="de-DE" sz="1400" dirty="0" err="1"/>
              <a:t>For</a:t>
            </a:r>
            <a:r>
              <a:rPr lang="de-DE" sz="1400" dirty="0"/>
              <a:t> LMS531: 2079824</a:t>
            </a:r>
          </a:p>
          <a:p>
            <a:pPr marL="285750" indent="-285750">
              <a:buFontTx/>
              <a:buChar char="-"/>
            </a:pPr>
            <a:r>
              <a:rPr lang="de-DE" sz="1400" dirty="0" err="1"/>
              <a:t>For</a:t>
            </a:r>
            <a:r>
              <a:rPr lang="de-DE" sz="1400" dirty="0"/>
              <a:t> LMS511 Pro: 2063034</a:t>
            </a:r>
          </a:p>
          <a:p>
            <a:pPr marL="285750" indent="-285750">
              <a:buFontTx/>
              <a:buChar char="-"/>
            </a:pPr>
            <a:r>
              <a:rPr lang="de-DE" sz="1400" dirty="0" err="1"/>
              <a:t>For</a:t>
            </a:r>
            <a:r>
              <a:rPr lang="de-DE" sz="1400" dirty="0"/>
              <a:t> LMS511 Lite: 2062346</a:t>
            </a:r>
          </a:p>
          <a:p>
            <a:pPr marL="285750" indent="-285750">
              <a:buFontTx/>
              <a:buChar char="-"/>
            </a:pPr>
            <a:r>
              <a:rPr lang="de-DE" sz="1400" dirty="0" err="1"/>
              <a:t>For</a:t>
            </a:r>
            <a:r>
              <a:rPr lang="de-DE" sz="1400" dirty="0"/>
              <a:t> LMS251: 2063074</a:t>
            </a:r>
          </a:p>
          <a:p>
            <a:pPr marL="285750" indent="-285750">
              <a:buFontTx/>
              <a:buChar char="-"/>
            </a:pPr>
            <a:r>
              <a:rPr lang="de-DE" sz="1400" dirty="0" err="1"/>
              <a:t>For</a:t>
            </a:r>
            <a:r>
              <a:rPr lang="de-DE" sz="1400" dirty="0"/>
              <a:t> LMS511 HD (Heavy </a:t>
            </a:r>
            <a:r>
              <a:rPr lang="de-DE" sz="1400" dirty="0" err="1"/>
              <a:t>Duty</a:t>
            </a:r>
            <a:r>
              <a:rPr lang="de-DE" sz="1400" dirty="0"/>
              <a:t>): 2095789</a:t>
            </a:r>
          </a:p>
          <a:p>
            <a:pPr algn="l">
              <a:buClr>
                <a:schemeClr val="bg2"/>
              </a:buClr>
            </a:pPr>
            <a:endParaRPr lang="de-DE" sz="1200" dirty="0" err="1" smtClean="0"/>
          </a:p>
        </p:txBody>
      </p:sp>
      <p:pic>
        <p:nvPicPr>
          <p:cNvPr id="1030" name="Picture 6" descr="https://cdn.sick.com/media/ZOOM/5/75/875/IM006987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524" y="5351019"/>
            <a:ext cx="2663208" cy="98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cdn.sick.com/media/ZOOM/0/30/130/IM005613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236" y="3691951"/>
            <a:ext cx="3154477" cy="1298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cdn.sick.com/media/ZOOM/3/63/763/IM0081763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084" y="3481279"/>
            <a:ext cx="2701279" cy="1675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cdn.sick.com/media/ZOOM/7/27/127/IM0056127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6280" y="5329851"/>
            <a:ext cx="1827206" cy="1028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15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 smtClean="0"/>
              <a:t>Presentation Title, Speaker, Location</a:t>
            </a:r>
            <a:endParaRPr lang="en-US" noProof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noProof="0" smtClean="0"/>
              <a:pPr/>
              <a:t>4</a:t>
            </a:fld>
            <a:endParaRPr lang="en-US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Mounting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weather</a:t>
            </a:r>
            <a:r>
              <a:rPr lang="de-DE" dirty="0" smtClean="0"/>
              <a:t> </a:t>
            </a:r>
            <a:r>
              <a:rPr lang="de-DE" dirty="0" err="1" smtClean="0"/>
              <a:t>hood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505195" y="1484313"/>
            <a:ext cx="9684643" cy="462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18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 smtClean="0"/>
              <a:t>Presentation Title, Speaker, Location</a:t>
            </a:r>
            <a:endParaRPr lang="en-US" noProof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noProof="0" smtClean="0"/>
              <a:pPr/>
              <a:t>5</a:t>
            </a:fld>
            <a:endParaRPr lang="en-US" noProof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667126" y="-949324"/>
            <a:ext cx="4857750" cy="9725025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Mounting</a:t>
            </a:r>
            <a:r>
              <a:rPr lang="de-DE" dirty="0" smtClean="0"/>
              <a:t> 1.Part 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bracket	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392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 smtClean="0"/>
              <a:t>Presentation Title, Speaker, Location</a:t>
            </a:r>
            <a:endParaRPr lang="en-US" noProof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noProof="0" smtClean="0"/>
              <a:pPr/>
              <a:t>6</a:t>
            </a:fld>
            <a:endParaRPr lang="en-US" noProof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328" y="1916832"/>
            <a:ext cx="2668588" cy="3637056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 u="sng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Mounting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optional </a:t>
            </a:r>
            <a:r>
              <a:rPr lang="de-DE" dirty="0" err="1" smtClean="0"/>
              <a:t>connection</a:t>
            </a:r>
            <a:r>
              <a:rPr lang="de-DE" dirty="0" smtClean="0"/>
              <a:t> box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01410" y="1380789"/>
            <a:ext cx="7837673" cy="4863212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 bwMode="gray">
          <a:xfrm>
            <a:off x="9552384" y="2204864"/>
            <a:ext cx="50405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200" smtClean="0">
              <a:solidFill>
                <a:schemeClr val="bg1"/>
              </a:solidFill>
            </a:endParaRPr>
          </a:p>
        </p:txBody>
      </p:sp>
      <p:sp>
        <p:nvSpPr>
          <p:cNvPr id="10" name="Ellipse 9"/>
          <p:cNvSpPr/>
          <p:nvPr/>
        </p:nvSpPr>
        <p:spPr bwMode="gray">
          <a:xfrm>
            <a:off x="6240016" y="4293096"/>
            <a:ext cx="50405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200" smtClean="0">
              <a:solidFill>
                <a:schemeClr val="bg1"/>
              </a:solidFill>
            </a:endParaRPr>
          </a:p>
        </p:txBody>
      </p:sp>
      <p:sp>
        <p:nvSpPr>
          <p:cNvPr id="11" name="Ellipse 10"/>
          <p:cNvSpPr/>
          <p:nvPr/>
        </p:nvSpPr>
        <p:spPr bwMode="gray">
          <a:xfrm>
            <a:off x="10282994" y="4733528"/>
            <a:ext cx="50405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de-DE" sz="120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08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 smtClean="0"/>
              <a:t>Presentation Title, Speaker, Location</a:t>
            </a:r>
            <a:endParaRPr lang="en-US" noProof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noProof="0" smtClean="0"/>
              <a:pPr/>
              <a:t>7</a:t>
            </a:fld>
            <a:endParaRPr lang="en-US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Mounting</a:t>
            </a:r>
            <a:r>
              <a:rPr lang="de-DE" dirty="0" smtClean="0"/>
              <a:t> 2. Part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bracket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646618" y="1416276"/>
            <a:ext cx="6993306" cy="475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82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 smtClean="0"/>
              <a:t>Presentation Title, Speaker, Location</a:t>
            </a:r>
            <a:endParaRPr lang="en-US" noProof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noProof="0" smtClean="0"/>
              <a:pPr/>
              <a:t>8</a:t>
            </a:fld>
            <a:endParaRPr lang="en-US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Finished</a:t>
            </a:r>
            <a:r>
              <a:rPr lang="de-DE" dirty="0" smtClean="0"/>
              <a:t> </a:t>
            </a:r>
            <a:r>
              <a:rPr lang="de-DE" dirty="0" err="1" smtClean="0"/>
              <a:t>mounting</a:t>
            </a:r>
            <a:r>
              <a:rPr lang="de-DE" dirty="0" smtClean="0"/>
              <a:t> bracket </a:t>
            </a:r>
            <a:r>
              <a:rPr lang="de-DE" dirty="0" err="1" smtClean="0"/>
              <a:t>for</a:t>
            </a:r>
            <a:r>
              <a:rPr lang="de-DE" dirty="0" smtClean="0"/>
              <a:t>  </a:t>
            </a:r>
            <a:r>
              <a:rPr lang="de-DE" dirty="0" err="1" smtClean="0"/>
              <a:t>post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wall </a:t>
            </a:r>
            <a:r>
              <a:rPr lang="de-DE" dirty="0" err="1" smtClean="0"/>
              <a:t>mounting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052195" y="2303983"/>
            <a:ext cx="4951709" cy="3312368"/>
          </a:xfrm>
          <a:prstGeom prst="rect">
            <a:avLst/>
          </a:prstGeom>
        </p:spPr>
      </p:pic>
      <p:pic>
        <p:nvPicPr>
          <p:cNvPr id="2050" name="Picture 2" descr="https://cdn.sick.com/media/ZOOM/0/50/150/IM006415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4629" y="4067079"/>
            <a:ext cx="1796961" cy="188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cdn.sick.com/media/ZOOM/9/49/149/IM006414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8" y="2464742"/>
            <a:ext cx="4027792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cdn.sick.com/media/ZOOM/6/46/146/IM006414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806" y="1455129"/>
            <a:ext cx="1838784" cy="20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070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DAAC01E2-B551-4A2C-950A-A8E790C5369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1"/>
              <a:t>Presentation Title, Speaker, Location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FA505535-BD4D-4EA9-B99E-BFF5DFD694E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26D7710-438E-4161-93C9-3F9A4222BCCB}" type="slidenum">
              <a:rPr lang="en-US" noProof="1" dirty="0" smtClean="0"/>
              <a:pPr/>
              <a:t>9</a:t>
            </a:fld>
            <a:endParaRPr lang="en-US" noProof="1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C4BBF3E-5BCB-48D1-B291-0D663DB39F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noProof="1"/>
              <a:t>First text layer for running text (Open Sans, 14 pt, black)</a:t>
            </a:r>
          </a:p>
          <a:p>
            <a:pPr lvl="1"/>
            <a:r>
              <a:rPr lang="en-US" noProof="1"/>
              <a:t>Second text layer for titles (Open Sans, bold, 14 pt, black)</a:t>
            </a:r>
          </a:p>
          <a:p>
            <a:pPr lvl="2"/>
            <a:r>
              <a:rPr lang="en-US" noProof="1"/>
              <a:t>Third text layer for bullet points (Open Sans, 14 pt, black)</a:t>
            </a:r>
          </a:p>
          <a:p>
            <a:pPr lvl="3"/>
            <a:r>
              <a:rPr lang="en-US" noProof="1"/>
              <a:t>Fourth text layer for bullet points (Open Sans, 14 pt, black)</a:t>
            </a:r>
          </a:p>
          <a:p>
            <a:pPr lvl="4"/>
            <a:r>
              <a:rPr lang="en-US" noProof="1"/>
              <a:t>Fifth text layer for numberings (Open Sans, 14 pt, black)</a:t>
            </a:r>
          </a:p>
          <a:p>
            <a:pPr lvl="5"/>
            <a:r>
              <a:rPr lang="en-US" noProof="1"/>
              <a:t>Sixth text layer for numberings (Open Sans, 14 pt, black)</a:t>
            </a:r>
          </a:p>
          <a:p>
            <a:pPr lvl="6"/>
            <a:r>
              <a:rPr lang="en-US" noProof="1"/>
              <a:t>Seventh text layer for numberings (Open Sans, 14 pt, black)</a:t>
            </a:r>
          </a:p>
          <a:p>
            <a:pPr lvl="7"/>
            <a:r>
              <a:rPr lang="en-US" noProof="1"/>
              <a:t>Eighth text layer for key messages (Open Sans, bold, 16 pt, Blue)</a:t>
            </a:r>
          </a:p>
          <a:p>
            <a:pPr lvl="8"/>
            <a:r>
              <a:rPr lang="en-US" noProof="1"/>
              <a:t>Ninth text layer for caption, footnotes (Open Sans, 10 pt, black)</a:t>
            </a:r>
          </a:p>
          <a:p>
            <a:endParaRPr lang="en-US" noProof="1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A5CBD91-AB70-4A7A-AAA2-FBEE0C3AC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Information (1/3)</a:t>
            </a:r>
          </a:p>
        </p:txBody>
      </p:sp>
      <p:sp>
        <p:nvSpPr>
          <p:cNvPr id="13" name="Untertitel 12">
            <a:extLst>
              <a:ext uri="{FF2B5EF4-FFF2-40B4-BE49-F238E27FC236}">
                <a16:creationId xmlns:a16="http://schemas.microsoft.com/office/drawing/2014/main" id="{6E6B9337-75C9-43F0-BB19-4F01380515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1"/>
              <a:t>Text layers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F2101912-96F1-4F31-B7F3-925CBF9A14B8}"/>
              </a:ext>
            </a:extLst>
          </p:cNvPr>
          <p:cNvSpPr txBox="1">
            <a:spLocks/>
          </p:cNvSpPr>
          <p:nvPr/>
        </p:nvSpPr>
        <p:spPr bwMode="gray">
          <a:xfrm>
            <a:off x="8119878" y="1484313"/>
            <a:ext cx="3340287" cy="26625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6858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6858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-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6858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-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000" indent="-144000" algn="l" defTabSz="6858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8000" indent="-144000" algn="l" defTabSz="6858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lphaLcPeriod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l" defTabSz="6858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noProof="1">
                <a:cs typeface="Open Sans" panose="020B0504020101020102" pitchFamily="34" charset="0"/>
              </a:rPr>
              <a:t>Information</a:t>
            </a:r>
          </a:p>
          <a:p>
            <a:r>
              <a:rPr lang="en-US" noProof="1">
                <a:cs typeface="Open Sans" panose="020B0504020101020102" pitchFamily="34" charset="0"/>
              </a:rPr>
              <a:t>To change from one text layer to the next, use the </a:t>
            </a:r>
            <a:r>
              <a:rPr lang="en-US" b="1" noProof="1">
                <a:cs typeface="Open Sans" panose="020B0504020101020102" pitchFamily="34" charset="0"/>
              </a:rPr>
              <a:t>Increase </a:t>
            </a:r>
            <a:r>
              <a:rPr lang="en-US" noProof="1">
                <a:cs typeface="Open Sans" panose="020B0504020101020102" pitchFamily="34" charset="0"/>
              </a:rPr>
              <a:t>/</a:t>
            </a:r>
            <a:r>
              <a:rPr lang="en-US" b="1" noProof="1">
                <a:cs typeface="Open Sans" panose="020B0504020101020102" pitchFamily="34" charset="0"/>
              </a:rPr>
              <a:t> Decrease List Level</a:t>
            </a:r>
            <a:r>
              <a:rPr lang="en-US" noProof="1">
                <a:cs typeface="Open Sans" panose="020B0504020101020102" pitchFamily="34" charset="0"/>
              </a:rPr>
              <a:t> buttons:</a:t>
            </a:r>
          </a:p>
          <a:p>
            <a:r>
              <a:rPr lang="en-US" noProof="1">
                <a:cs typeface="Open Sans" panose="020B0504020101020102" pitchFamily="34" charset="0"/>
              </a:rPr>
              <a:t/>
            </a:r>
            <a:br>
              <a:rPr lang="en-US" noProof="1">
                <a:cs typeface="Open Sans" panose="020B0504020101020102" pitchFamily="34" charset="0"/>
              </a:rPr>
            </a:br>
            <a:r>
              <a:rPr lang="en-US" noProof="1">
                <a:cs typeface="Open Sans" panose="020B0504020101020102" pitchFamily="34" charset="0"/>
              </a:rPr>
              <a:t/>
            </a:r>
            <a:br>
              <a:rPr lang="en-US" noProof="1">
                <a:cs typeface="Open Sans" panose="020B0504020101020102" pitchFamily="34" charset="0"/>
              </a:rPr>
            </a:br>
            <a:r>
              <a:rPr lang="en-US" noProof="1">
                <a:cs typeface="Open Sans" panose="020B0504020101020102" pitchFamily="34" charset="0"/>
              </a:rPr>
              <a:t>Or with your keyboard: </a:t>
            </a:r>
            <a:br>
              <a:rPr lang="en-US" noProof="1">
                <a:cs typeface="Open Sans" panose="020B0504020101020102" pitchFamily="34" charset="0"/>
              </a:rPr>
            </a:br>
            <a:r>
              <a:rPr lang="en-US" b="1" noProof="1">
                <a:cs typeface="Open Sans" panose="020B0504020101020102" pitchFamily="34" charset="0"/>
              </a:rPr>
              <a:t>ALT+SHIFT+LEFT</a:t>
            </a:r>
            <a:r>
              <a:rPr lang="en-US" noProof="1">
                <a:cs typeface="Open Sans" panose="020B0504020101020102" pitchFamily="34" charset="0"/>
              </a:rPr>
              <a:t> or </a:t>
            </a:r>
            <a:r>
              <a:rPr lang="en-US" b="1" noProof="1">
                <a:cs typeface="Open Sans" panose="020B0504020101020102" pitchFamily="34" charset="0"/>
              </a:rPr>
              <a:t>RIGHT</a:t>
            </a:r>
          </a:p>
          <a:p>
            <a:endParaRPr lang="en-US" b="1" noProof="1">
              <a:cs typeface="Open Sans" panose="020B0504020101020102" pitchFamily="34" charset="0"/>
            </a:endParaRPr>
          </a:p>
          <a:p>
            <a:r>
              <a:rPr lang="en-US" b="1" noProof="1">
                <a:cs typeface="Open Sans" panose="020B0504020101020102" pitchFamily="34" charset="0"/>
              </a:rPr>
              <a:t>Important</a:t>
            </a:r>
          </a:p>
          <a:p>
            <a:r>
              <a:rPr lang="en-US" noProof="1">
                <a:cs typeface="Open Sans" panose="020B0504020101020102" pitchFamily="34" charset="0"/>
              </a:rPr>
              <a:t>Do not use the normal bulletpoint or </a:t>
            </a:r>
            <a:r>
              <a:rPr lang="en-US" noProof="1"/>
              <a:t>numbering function buttons.</a:t>
            </a:r>
            <a:endParaRPr lang="en-US" noProof="1">
              <a:cs typeface="Open Sans" panose="020B0504020101020102" pitchFamily="34" charset="0"/>
            </a:endParaRPr>
          </a:p>
        </p:txBody>
      </p:sp>
      <p:pic>
        <p:nvPicPr>
          <p:cNvPr id="7" name="Picture 19">
            <a:extLst>
              <a:ext uri="{FF2B5EF4-FFF2-40B4-BE49-F238E27FC236}">
                <a16:creationId xmlns:a16="http://schemas.microsoft.com/office/drawing/2014/main" id="{DC27EE0E-042C-4D91-AE87-F18A3C0BE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8119878" y="2150872"/>
            <a:ext cx="618284" cy="284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5A9A40D3-96C9-4796-9167-E6C1262F32FC}"/>
              </a:ext>
            </a:extLst>
          </p:cNvPr>
          <p:cNvCxnSpPr>
            <a:cxnSpLocks/>
          </p:cNvCxnSpPr>
          <p:nvPr/>
        </p:nvCxnSpPr>
        <p:spPr bwMode="gray">
          <a:xfrm>
            <a:off x="7932738" y="1484313"/>
            <a:ext cx="0" cy="378142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3513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ICK">
  <a:themeElements>
    <a:clrScheme name="SICK">
      <a:dk1>
        <a:sysClr val="windowText" lastClr="000000"/>
      </a:dk1>
      <a:lt1>
        <a:sysClr val="window" lastClr="FFFFFF"/>
      </a:lt1>
      <a:dk2>
        <a:srgbClr val="F39200"/>
      </a:dk2>
      <a:lt2>
        <a:srgbClr val="007CC1"/>
      </a:lt2>
      <a:accent1>
        <a:srgbClr val="42494C"/>
      </a:accent1>
      <a:accent2>
        <a:srgbClr val="737F85"/>
      </a:accent2>
      <a:accent3>
        <a:srgbClr val="A6B0BA"/>
      </a:accent3>
      <a:accent4>
        <a:srgbClr val="63B017"/>
      </a:accent4>
      <a:accent5>
        <a:srgbClr val="F5C413"/>
      </a:accent5>
      <a:accent6>
        <a:srgbClr val="EA0823"/>
      </a:accent6>
      <a:hlink>
        <a:srgbClr val="F39200"/>
      </a:hlink>
      <a:folHlink>
        <a:srgbClr val="F39200"/>
      </a:folHlink>
    </a:clrScheme>
    <a:fontScheme name="SICK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accent2"/>
        </a:solidFill>
        <a:ln>
          <a:noFill/>
        </a:ln>
      </a:spPr>
      <a:bodyPr lIns="72000" tIns="72000" rIns="72000" bIns="72000" rtlCol="0" anchor="ctr"/>
      <a:lstStyle>
        <a:defPPr algn="ctr">
          <a:defRPr sz="120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 algn="l">
          <a:buClr>
            <a:schemeClr val="bg2"/>
          </a:buClr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" id="{3F05EF46-E769-48CA-AB9B-002E5CFE222A}" vid="{D90C29D5-8DCC-41F9-A74B-EE04CFD6FC24}"/>
    </a:ext>
  </a:extLst>
</a:theme>
</file>

<file path=ppt/theme/theme2.xml><?xml version="1.0" encoding="utf-8"?>
<a:theme xmlns:a="http://schemas.openxmlformats.org/drawingml/2006/main" name="Office">
  <a:themeElements>
    <a:clrScheme name="SICK">
      <a:dk1>
        <a:sysClr val="windowText" lastClr="000000"/>
      </a:dk1>
      <a:lt1>
        <a:sysClr val="window" lastClr="FFFFFF"/>
      </a:lt1>
      <a:dk2>
        <a:srgbClr val="F39200"/>
      </a:dk2>
      <a:lt2>
        <a:srgbClr val="007CC1"/>
      </a:lt2>
      <a:accent1>
        <a:srgbClr val="323C43"/>
      </a:accent1>
      <a:accent2>
        <a:srgbClr val="697987"/>
      </a:accent2>
      <a:accent3>
        <a:srgbClr val="B4BEC5"/>
      </a:accent3>
      <a:accent4>
        <a:srgbClr val="63B017"/>
      </a:accent4>
      <a:accent5>
        <a:srgbClr val="F5C413"/>
      </a:accent5>
      <a:accent6>
        <a:srgbClr val="EA0823"/>
      </a:accent6>
      <a:hlink>
        <a:srgbClr val="F39200"/>
      </a:hlink>
      <a:folHlink>
        <a:srgbClr val="F39200"/>
      </a:folHlink>
    </a:clrScheme>
    <a:fontScheme name="SICK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accent2"/>
        </a:solidFill>
        <a:ln>
          <a:noFill/>
        </a:ln>
      </a:spPr>
      <a:bodyPr lIns="72000" tIns="72000" rIns="72000" bIns="72000" rtlCol="0" anchor="ctr"/>
      <a:lstStyle>
        <a:defPPr algn="ctr">
          <a:defRPr sz="120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 marL="144000" indent="-144000" algn="l">
          <a:buClr>
            <a:schemeClr val="bg2"/>
          </a:buClr>
          <a:buFont typeface="Open Sans" panose="020B0606030504020204" pitchFamily="34" charset="0"/>
          <a:buChar char="›"/>
          <a:defRPr sz="1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SICK">
      <a:dk1>
        <a:sysClr val="windowText" lastClr="000000"/>
      </a:dk1>
      <a:lt1>
        <a:sysClr val="window" lastClr="FFFFFF"/>
      </a:lt1>
      <a:dk2>
        <a:srgbClr val="F39200"/>
      </a:dk2>
      <a:lt2>
        <a:srgbClr val="007CC1"/>
      </a:lt2>
      <a:accent1>
        <a:srgbClr val="323C43"/>
      </a:accent1>
      <a:accent2>
        <a:srgbClr val="697987"/>
      </a:accent2>
      <a:accent3>
        <a:srgbClr val="B4BEC5"/>
      </a:accent3>
      <a:accent4>
        <a:srgbClr val="63B017"/>
      </a:accent4>
      <a:accent5>
        <a:srgbClr val="F5C413"/>
      </a:accent5>
      <a:accent6>
        <a:srgbClr val="EA0823"/>
      </a:accent6>
      <a:hlink>
        <a:srgbClr val="F39200"/>
      </a:hlink>
      <a:folHlink>
        <a:srgbClr val="F39200"/>
      </a:folHlink>
    </a:clrScheme>
    <a:fontScheme name="SICK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accent2"/>
        </a:solidFill>
        <a:ln>
          <a:noFill/>
        </a:ln>
      </a:spPr>
      <a:bodyPr lIns="72000" tIns="72000" rIns="72000" bIns="72000" rtlCol="0" anchor="ctr"/>
      <a:lstStyle>
        <a:defPPr algn="ctr">
          <a:defRPr sz="120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 marL="144000" indent="-144000" algn="l">
          <a:buClr>
            <a:schemeClr val="bg2"/>
          </a:buClr>
          <a:buFont typeface="Open Sans" panose="020B0606030504020204" pitchFamily="34" charset="0"/>
          <a:buChar char="›"/>
          <a:defRPr sz="1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UI/customUI.xml><?xml version="1.0" encoding="utf-8"?>
<customUI xmlns="http://schemas.microsoft.com/office/2006/01/customui">
  <commands>
    <command idMso="ViewSlideMasterView" enabled="false"/>
    <command idMso="BulletsGallery" enabled="false"/>
    <command idMso="NumberingGallery" enabled="false"/>
  </commands>
  <ribbon startFromScratch="false">
	</ribbon>
</customUI>
</file>

<file path=docProps/app.xml><?xml version="1.0" encoding="utf-8"?>
<Properties xmlns="http://schemas.openxmlformats.org/officeDocument/2006/extended-properties" xmlns:vt="http://schemas.openxmlformats.org/officeDocument/2006/docPropsVTypes">
  <Template>SICK_Template</Template>
  <TotalTime>0</TotalTime>
  <Words>442</Words>
  <Application>Microsoft Office PowerPoint</Application>
  <PresentationFormat>Breitbild</PresentationFormat>
  <Paragraphs>102</Paragraphs>
  <Slides>12</Slides>
  <Notes>5</Notes>
  <HiddenSlides>4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5" baseType="lpstr">
      <vt:lpstr>Arial</vt:lpstr>
      <vt:lpstr>Open Sans</vt:lpstr>
      <vt:lpstr>SICK</vt:lpstr>
      <vt:lpstr>Mounting of LMS251/5XX with wall mounting bracket</vt:lpstr>
      <vt:lpstr>Agenda</vt:lpstr>
      <vt:lpstr>Post and wall mounting bracket for LMS251/5xx necessary components</vt:lpstr>
      <vt:lpstr>Mounting the weather hood</vt:lpstr>
      <vt:lpstr>Mounting 1.Part  of the bracket </vt:lpstr>
      <vt:lpstr>Mounting the optional connection box</vt:lpstr>
      <vt:lpstr>Mounting 2. Part of the bracket</vt:lpstr>
      <vt:lpstr>Finished mounting bracket for  post or wall mounting</vt:lpstr>
      <vt:lpstr>Information (1/3)</vt:lpstr>
      <vt:lpstr>Information (1/3)</vt:lpstr>
      <vt:lpstr>Information (1/3)</vt:lpstr>
      <vt:lpstr>PowerPoint-Präsentation</vt:lpstr>
    </vt:vector>
  </TitlesOfParts>
  <Company>SICK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Mounting of LMS251/5XX with wall mounting bracket</dc:title>
  <dc:creator>Stephan Schmidt</dc:creator>
  <cp:lastModifiedBy>Stephan Schmidt</cp:lastModifiedBy>
  <cp:revision>5</cp:revision>
  <cp:lastPrinted>2019-01-07T10:07:45Z</cp:lastPrinted>
  <dcterms:created xsi:type="dcterms:W3CDTF">2020-01-08T10:18:22Z</dcterms:created>
  <dcterms:modified xsi:type="dcterms:W3CDTF">2020-01-08T12:30:22Z</dcterms:modified>
</cp:coreProperties>
</file>