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87" r:id="rId3"/>
    <p:sldId id="289" r:id="rId4"/>
    <p:sldId id="288" r:id="rId5"/>
    <p:sldId id="290" r:id="rId6"/>
    <p:sldId id="291" r:id="rId7"/>
    <p:sldId id="258" r:id="rId8"/>
  </p:sldIdLst>
  <p:sldSz cx="9906000" cy="6858000" type="A4"/>
  <p:notesSz cx="6735763" cy="9866313"/>
  <p:custDataLst>
    <p:tags r:id="rId11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76">
          <p15:clr>
            <a:srgbClr val="A4A3A4"/>
          </p15:clr>
        </p15:guide>
        <p15:guide id="2" orient="horz" pos="4156">
          <p15:clr>
            <a:srgbClr val="A4A3A4"/>
          </p15:clr>
        </p15:guide>
        <p15:guide id="3" orient="horz" pos="595">
          <p15:clr>
            <a:srgbClr val="A4A3A4"/>
          </p15:clr>
        </p15:guide>
        <p15:guide id="4" pos="3120">
          <p15:clr>
            <a:srgbClr val="A4A3A4"/>
          </p15:clr>
        </p15:guide>
        <p15:guide id="5" pos="330">
          <p15:clr>
            <a:srgbClr val="A4A3A4"/>
          </p15:clr>
        </p15:guide>
        <p15:guide id="6" pos="591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ard" initials="ch" lastIdx="2" clrIdx="0"/>
  <p:cmAuthor id="1" name="Katja Leist" initials="KL" lastIdx="6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FFD"/>
    <a:srgbClr val="FDFFFF"/>
    <a:srgbClr val="FFFEFE"/>
    <a:srgbClr val="FEFEFF"/>
    <a:srgbClr val="FEFFFE"/>
    <a:srgbClr val="FEFEFE"/>
    <a:srgbClr val="FEFFFF"/>
    <a:srgbClr val="FFFFFE"/>
    <a:srgbClr val="FFF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6980" autoAdjust="0"/>
  </p:normalViewPr>
  <p:slideViewPr>
    <p:cSldViewPr snapToObjects="1" showGuides="1">
      <p:cViewPr>
        <p:scale>
          <a:sx n="100" d="100"/>
          <a:sy n="100" d="100"/>
        </p:scale>
        <p:origin x="1206" y="690"/>
      </p:cViewPr>
      <p:guideLst>
        <p:guide orient="horz" pos="2376"/>
        <p:guide orient="horz" pos="4156"/>
        <p:guide orient="horz" pos="595"/>
        <p:guide pos="3120"/>
        <p:guide pos="330"/>
        <p:guide pos="591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98" d="100"/>
          <a:sy n="98" d="100"/>
        </p:scale>
        <p:origin x="-2664" y="-96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Datum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DE" smtClean="0"/>
              <a:t>Name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427083-4E52-4C46-9272-144354517AF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7751693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Datum</a:t>
            </a:r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95325" y="739775"/>
            <a:ext cx="53451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DE" smtClean="0"/>
              <a:t>Name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13D0E2-90BF-48AE-9492-216AE54D0C8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5443299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Datum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Name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D0E2-90BF-48AE-9492-216AE54D0C80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9352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eutr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4"/>
            <a:ext cx="9906000" cy="6856352"/>
          </a:xfrm>
          <a:prstGeom prst="rect">
            <a:avLst/>
          </a:prstGeom>
        </p:spPr>
      </p:pic>
      <p:sp>
        <p:nvSpPr>
          <p:cNvPr id="8" name="Titel"/>
          <p:cNvSpPr>
            <a:spLocks noGrp="1"/>
          </p:cNvSpPr>
          <p:nvPr>
            <p:ph type="ctrTitle" hasCustomPrompt="1"/>
          </p:nvPr>
        </p:nvSpPr>
        <p:spPr>
          <a:xfrm>
            <a:off x="0" y="2876400"/>
            <a:ext cx="9906000" cy="1440000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lIns="525600" rIns="2340000" bIns="298800" anchor="b" anchorCtr="0"/>
          <a:lstStyle>
            <a:lvl1pPr>
              <a:lnSpc>
                <a:spcPct val="90000"/>
              </a:lnSpc>
              <a:defRPr sz="3200" baseline="0">
                <a:solidFill>
                  <a:schemeClr val="tx2"/>
                </a:solidFill>
              </a:defRPr>
            </a:lvl1pPr>
          </a:lstStyle>
          <a:p>
            <a:r>
              <a:rPr lang="en-US" noProof="0" dirty="0" smtClean="0"/>
              <a:t>Presentation title</a:t>
            </a:r>
            <a:br>
              <a:rPr lang="en-US" noProof="0" dirty="0" smtClean="0"/>
            </a:br>
            <a:r>
              <a:rPr lang="en-US" noProof="0" dirty="0" smtClean="0"/>
              <a:t>optionally double spaced</a:t>
            </a:r>
            <a:endParaRPr lang="en-US" noProof="0" dirty="0"/>
          </a:p>
        </p:txBody>
      </p:sp>
      <p:sp>
        <p:nvSpPr>
          <p:cNvPr id="12" name="Untertitel"/>
          <p:cNvSpPr>
            <a:spLocks noGrp="1"/>
          </p:cNvSpPr>
          <p:nvPr>
            <p:ph type="subTitle" idx="1" hasCustomPrompt="1"/>
          </p:nvPr>
        </p:nvSpPr>
        <p:spPr>
          <a:xfrm>
            <a:off x="0" y="4456800"/>
            <a:ext cx="9906000" cy="2401200"/>
          </a:xfrm>
          <a:noFill/>
        </p:spPr>
        <p:txBody>
          <a:bodyPr lIns="525600" tIns="216000" rIns="2340000" bIns="396000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Author</a:t>
            </a:r>
            <a:br>
              <a:rPr lang="en-US" noProof="0" dirty="0" smtClean="0"/>
            </a:br>
            <a:r>
              <a:rPr lang="en-US" noProof="0" dirty="0" smtClean="0"/>
              <a:t>Department</a:t>
            </a:r>
            <a:br>
              <a:rPr lang="en-US" noProof="0" dirty="0" smtClean="0"/>
            </a:br>
            <a:r>
              <a:rPr lang="en-US" noProof="0" dirty="0" smtClean="0"/>
              <a:t>Date</a:t>
            </a:r>
            <a:endParaRPr lang="en-US" noProof="0" dirty="0"/>
          </a:p>
        </p:txBody>
      </p:sp>
      <p:sp>
        <p:nvSpPr>
          <p:cNvPr id="13" name="Sensorstrahl"/>
          <p:cNvSpPr/>
          <p:nvPr userDrawn="1"/>
        </p:nvSpPr>
        <p:spPr>
          <a:xfrm>
            <a:off x="0" y="4316400"/>
            <a:ext cx="9906000" cy="1368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2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54647353"/>
      </p:ext>
    </p:extLst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en-US" noProof="0" smtClean="0"/>
              <a:t>‹Nr.›</a:t>
            </a:fld>
            <a:endParaRPr lang="en-US" noProof="0" dirty="0"/>
          </a:p>
        </p:txBody>
      </p:sp>
      <p:sp>
        <p:nvSpPr>
          <p:cNvPr id="5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8PM/83 | 2D LiDAR sensors - TiM3xx-7xx plane alignment</a:t>
            </a:r>
            <a:endParaRPr lang="en-US" noProof="0" dirty="0"/>
          </a:p>
        </p:txBody>
      </p:sp>
      <p:sp>
        <p:nvSpPr>
          <p:cNvPr id="4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smtClean="0"/>
              <a:t>2019</a:t>
            </a:r>
            <a:endParaRPr lang="en-US" noProof="0" dirty="0"/>
          </a:p>
        </p:txBody>
      </p:sp>
      <p:sp>
        <p:nvSpPr>
          <p:cNvPr id="11" name="Inhaltsplatzhalter 2"/>
          <p:cNvSpPr>
            <a:spLocks noGrp="1"/>
          </p:cNvSpPr>
          <p:nvPr>
            <p:ph idx="16"/>
          </p:nvPr>
        </p:nvSpPr>
        <p:spPr>
          <a:xfrm>
            <a:off x="3476836" y="3770313"/>
            <a:ext cx="5904656" cy="2827337"/>
          </a:xfrm>
        </p:spPr>
        <p:txBody>
          <a:bodyPr bIns="72000"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3" name="Inhaltsplatzhalter 1"/>
          <p:cNvSpPr>
            <a:spLocks noGrp="1"/>
          </p:cNvSpPr>
          <p:nvPr>
            <p:ph idx="1"/>
          </p:nvPr>
        </p:nvSpPr>
        <p:spPr>
          <a:xfrm>
            <a:off x="3476836" y="944563"/>
            <a:ext cx="5904656" cy="2825749"/>
          </a:xfrm>
        </p:spPr>
        <p:txBody>
          <a:bodyPr bIns="72000"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10" name="Bildplatzhalter 2"/>
          <p:cNvSpPr>
            <a:spLocks noGrp="1"/>
          </p:cNvSpPr>
          <p:nvPr>
            <p:ph type="pic" sz="quarter" idx="15"/>
          </p:nvPr>
        </p:nvSpPr>
        <p:spPr>
          <a:xfrm>
            <a:off x="524816" y="3825650"/>
            <a:ext cx="2772000" cy="27720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9" name="Bildplatzhalter 1"/>
          <p:cNvSpPr>
            <a:spLocks noGrp="1"/>
          </p:cNvSpPr>
          <p:nvPr>
            <p:ph type="pic" sz="quarter" idx="14"/>
          </p:nvPr>
        </p:nvSpPr>
        <p:spPr>
          <a:xfrm>
            <a:off x="523732" y="944563"/>
            <a:ext cx="2772000" cy="27720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13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0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err="1" smtClean="0"/>
              <a:t>Subheadline</a:t>
            </a:r>
            <a:r>
              <a:rPr lang="en-US" noProof="0" dirty="0" smtClean="0"/>
              <a:t> single spaced</a:t>
            </a:r>
          </a:p>
        </p:txBody>
      </p:sp>
      <p:sp>
        <p:nvSpPr>
          <p:cNvPr id="12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noProof="0" dirty="0" smtClean="0"/>
              <a:t>Slide Title single spaced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015224116"/>
      </p:ext>
    </p:extLst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ntents matri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en-US" noProof="0" smtClean="0"/>
              <a:t>‹Nr.›</a:t>
            </a:fld>
            <a:endParaRPr lang="en-US" noProof="0" dirty="0"/>
          </a:p>
        </p:txBody>
      </p:sp>
      <p:sp>
        <p:nvSpPr>
          <p:cNvPr id="6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8PM/83 | 2D LiDAR sensors - TiM3xx-7xx plane alignment</a:t>
            </a:r>
            <a:endParaRPr lang="en-US" noProof="0" dirty="0"/>
          </a:p>
        </p:txBody>
      </p:sp>
      <p:sp>
        <p:nvSpPr>
          <p:cNvPr id="5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smtClean="0"/>
              <a:t>2019</a:t>
            </a:r>
            <a:endParaRPr lang="en-US" noProof="0" dirty="0"/>
          </a:p>
        </p:txBody>
      </p:sp>
      <p:sp>
        <p:nvSpPr>
          <p:cNvPr id="15" name="Inhaltsplatzhalter 4"/>
          <p:cNvSpPr>
            <a:spLocks noGrp="1"/>
          </p:cNvSpPr>
          <p:nvPr>
            <p:ph sz="half" idx="18"/>
          </p:nvPr>
        </p:nvSpPr>
        <p:spPr>
          <a:xfrm>
            <a:off x="5061504" y="3770312"/>
            <a:ext cx="4318470" cy="2827337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25600" y="3770312"/>
            <a:ext cx="4314663" cy="2827337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12" name="Inhaltsplatzhalter 2"/>
          <p:cNvSpPr>
            <a:spLocks noGrp="1"/>
          </p:cNvSpPr>
          <p:nvPr>
            <p:ph sz="half" idx="15"/>
          </p:nvPr>
        </p:nvSpPr>
        <p:spPr>
          <a:xfrm>
            <a:off x="5063229" y="944563"/>
            <a:ext cx="4318470" cy="2825750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3" name="Inhaltsplatzhalter 1"/>
          <p:cNvSpPr>
            <a:spLocks noGrp="1"/>
          </p:cNvSpPr>
          <p:nvPr>
            <p:ph sz="half" idx="1"/>
          </p:nvPr>
        </p:nvSpPr>
        <p:spPr>
          <a:xfrm>
            <a:off x="525600" y="944563"/>
            <a:ext cx="4314663" cy="2825750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13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7325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err="1" smtClean="0"/>
              <a:t>Subheadline</a:t>
            </a:r>
            <a:r>
              <a:rPr lang="en-US" noProof="0" dirty="0" smtClean="0"/>
              <a:t> single spaced</a:t>
            </a:r>
          </a:p>
        </p:txBody>
      </p:sp>
      <p:sp>
        <p:nvSpPr>
          <p:cNvPr id="11" name="Titel"/>
          <p:cNvSpPr>
            <a:spLocks noGrp="1"/>
          </p:cNvSpPr>
          <p:nvPr>
            <p:ph type="title" hasCustomPrompt="1"/>
          </p:nvPr>
        </p:nvSpPr>
        <p:spPr>
          <a:xfrm>
            <a:off x="527325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noProof="0" dirty="0" smtClean="0"/>
              <a:t>Slide Title Single spaced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51538275"/>
      </p:ext>
    </p:extLst>
  </p:cSld>
  <p:clrMapOvr>
    <a:masterClrMapping/>
  </p:clrMapOvr>
  <p:transition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 + sub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en-US" noProof="0" smtClean="0"/>
              <a:t>‹Nr.›</a:t>
            </a:fld>
            <a:endParaRPr lang="en-US" noProof="0" dirty="0"/>
          </a:p>
        </p:txBody>
      </p:sp>
      <p:sp>
        <p:nvSpPr>
          <p:cNvPr id="4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8PM/83 | 2D LiDAR sensors - TiM3xx-7xx plane alignment</a:t>
            </a:r>
            <a:endParaRPr lang="en-US" noProof="0" dirty="0"/>
          </a:p>
        </p:txBody>
      </p:sp>
      <p:sp>
        <p:nvSpPr>
          <p:cNvPr id="3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smtClean="0"/>
              <a:t>2019</a:t>
            </a:r>
            <a:endParaRPr lang="en-US" noProof="0" dirty="0"/>
          </a:p>
        </p:txBody>
      </p:sp>
      <p:sp>
        <p:nvSpPr>
          <p:cNvPr id="8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0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err="1" smtClean="0"/>
              <a:t>Subheadline</a:t>
            </a:r>
            <a:r>
              <a:rPr lang="en-US" noProof="0" dirty="0" smtClean="0"/>
              <a:t> single spaced</a:t>
            </a:r>
          </a:p>
        </p:txBody>
      </p:sp>
      <p:sp>
        <p:nvSpPr>
          <p:cNvPr id="7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noProof="0" dirty="0" smtClean="0"/>
              <a:t>Slide title single spaced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3252808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ebersicht 9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1"/>
          <p:cNvSpPr>
            <a:spLocks noGrp="1"/>
          </p:cNvSpPr>
          <p:nvPr>
            <p:ph type="pic" sz="quarter" idx="14"/>
          </p:nvPr>
        </p:nvSpPr>
        <p:spPr>
          <a:xfrm>
            <a:off x="525600" y="1101664"/>
            <a:ext cx="2411630" cy="15084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38" name="Bildplatzhalter 1"/>
          <p:cNvSpPr>
            <a:spLocks noGrp="1"/>
          </p:cNvSpPr>
          <p:nvPr>
            <p:ph type="pic" sz="quarter" idx="38"/>
          </p:nvPr>
        </p:nvSpPr>
        <p:spPr>
          <a:xfrm>
            <a:off x="3747731" y="1101664"/>
            <a:ext cx="2411630" cy="15084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39" name="Bildplatzhalter 1"/>
          <p:cNvSpPr>
            <a:spLocks noGrp="1"/>
          </p:cNvSpPr>
          <p:nvPr>
            <p:ph type="pic" sz="quarter" idx="39"/>
          </p:nvPr>
        </p:nvSpPr>
        <p:spPr>
          <a:xfrm>
            <a:off x="6969862" y="1101664"/>
            <a:ext cx="2411630" cy="15084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40" name="Bildplatzhalter 1"/>
          <p:cNvSpPr>
            <a:spLocks noGrp="1"/>
          </p:cNvSpPr>
          <p:nvPr>
            <p:ph type="pic" sz="quarter" idx="40"/>
          </p:nvPr>
        </p:nvSpPr>
        <p:spPr>
          <a:xfrm>
            <a:off x="3747731" y="4747844"/>
            <a:ext cx="2411630" cy="15084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41" name="Bildplatzhalter 1"/>
          <p:cNvSpPr>
            <a:spLocks noGrp="1"/>
          </p:cNvSpPr>
          <p:nvPr>
            <p:ph type="pic" sz="quarter" idx="41"/>
          </p:nvPr>
        </p:nvSpPr>
        <p:spPr>
          <a:xfrm>
            <a:off x="6969862" y="4747844"/>
            <a:ext cx="2411630" cy="15084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42" name="Bildplatzhalter 1"/>
          <p:cNvSpPr>
            <a:spLocks noGrp="1"/>
          </p:cNvSpPr>
          <p:nvPr>
            <p:ph type="pic" sz="quarter" idx="42"/>
          </p:nvPr>
        </p:nvSpPr>
        <p:spPr>
          <a:xfrm>
            <a:off x="3747731" y="2924754"/>
            <a:ext cx="2411630" cy="15084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43" name="Bildplatzhalter 1"/>
          <p:cNvSpPr>
            <a:spLocks noGrp="1"/>
          </p:cNvSpPr>
          <p:nvPr>
            <p:ph type="pic" sz="quarter" idx="43"/>
          </p:nvPr>
        </p:nvSpPr>
        <p:spPr>
          <a:xfrm>
            <a:off x="6969862" y="2924754"/>
            <a:ext cx="2411630" cy="15084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44" name="Bildplatzhalter 1"/>
          <p:cNvSpPr>
            <a:spLocks noGrp="1"/>
          </p:cNvSpPr>
          <p:nvPr>
            <p:ph type="pic" sz="quarter" idx="44"/>
          </p:nvPr>
        </p:nvSpPr>
        <p:spPr>
          <a:xfrm>
            <a:off x="525600" y="4747844"/>
            <a:ext cx="2411630" cy="15084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45" name="Bildplatzhalter 1"/>
          <p:cNvSpPr>
            <a:spLocks noGrp="1"/>
          </p:cNvSpPr>
          <p:nvPr>
            <p:ph type="pic" sz="quarter" idx="45"/>
          </p:nvPr>
        </p:nvSpPr>
        <p:spPr>
          <a:xfrm>
            <a:off x="525600" y="2924754"/>
            <a:ext cx="2411630" cy="15084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47" name="Textplatzhalter 35"/>
          <p:cNvSpPr>
            <a:spLocks noGrp="1"/>
          </p:cNvSpPr>
          <p:nvPr>
            <p:ph type="body" sz="quarter" idx="46"/>
          </p:nvPr>
        </p:nvSpPr>
        <p:spPr>
          <a:xfrm>
            <a:off x="525600" y="2613581"/>
            <a:ext cx="2411630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48" name="Textplatzhalter 35"/>
          <p:cNvSpPr>
            <a:spLocks noGrp="1"/>
          </p:cNvSpPr>
          <p:nvPr>
            <p:ph type="body" sz="quarter" idx="47"/>
          </p:nvPr>
        </p:nvSpPr>
        <p:spPr>
          <a:xfrm>
            <a:off x="6963609" y="2613581"/>
            <a:ext cx="2417883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50" name="Textplatzhalter 35"/>
          <p:cNvSpPr>
            <a:spLocks noGrp="1"/>
          </p:cNvSpPr>
          <p:nvPr>
            <p:ph type="body" sz="quarter" idx="48"/>
          </p:nvPr>
        </p:nvSpPr>
        <p:spPr>
          <a:xfrm>
            <a:off x="3747731" y="2613581"/>
            <a:ext cx="2411630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51" name="Textplatzhalter 35"/>
          <p:cNvSpPr>
            <a:spLocks noGrp="1"/>
          </p:cNvSpPr>
          <p:nvPr>
            <p:ph type="body" sz="quarter" idx="49"/>
          </p:nvPr>
        </p:nvSpPr>
        <p:spPr>
          <a:xfrm>
            <a:off x="529050" y="4433154"/>
            <a:ext cx="2411630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52" name="Textplatzhalter 35"/>
          <p:cNvSpPr>
            <a:spLocks noGrp="1"/>
          </p:cNvSpPr>
          <p:nvPr>
            <p:ph type="body" sz="quarter" idx="50"/>
          </p:nvPr>
        </p:nvSpPr>
        <p:spPr>
          <a:xfrm>
            <a:off x="6963609" y="4433154"/>
            <a:ext cx="2417883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53" name="Textplatzhalter 35"/>
          <p:cNvSpPr>
            <a:spLocks noGrp="1"/>
          </p:cNvSpPr>
          <p:nvPr>
            <p:ph type="body" sz="quarter" idx="51"/>
          </p:nvPr>
        </p:nvSpPr>
        <p:spPr>
          <a:xfrm>
            <a:off x="3749456" y="4433154"/>
            <a:ext cx="2411630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54" name="Textplatzhalter 35"/>
          <p:cNvSpPr>
            <a:spLocks noGrp="1"/>
          </p:cNvSpPr>
          <p:nvPr>
            <p:ph type="body" sz="quarter" idx="52"/>
          </p:nvPr>
        </p:nvSpPr>
        <p:spPr>
          <a:xfrm>
            <a:off x="529050" y="6261862"/>
            <a:ext cx="2411630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55" name="Textplatzhalter 35"/>
          <p:cNvSpPr>
            <a:spLocks noGrp="1"/>
          </p:cNvSpPr>
          <p:nvPr>
            <p:ph type="body" sz="quarter" idx="53"/>
          </p:nvPr>
        </p:nvSpPr>
        <p:spPr>
          <a:xfrm>
            <a:off x="6967059" y="6261862"/>
            <a:ext cx="2417883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56" name="Textplatzhalter 35"/>
          <p:cNvSpPr>
            <a:spLocks noGrp="1"/>
          </p:cNvSpPr>
          <p:nvPr>
            <p:ph type="body" sz="quarter" idx="54"/>
          </p:nvPr>
        </p:nvSpPr>
        <p:spPr>
          <a:xfrm>
            <a:off x="3751181" y="6261862"/>
            <a:ext cx="2411630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25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7325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err="1" smtClean="0"/>
              <a:t>Subheadline</a:t>
            </a:r>
            <a:r>
              <a:rPr lang="en-US" noProof="0" dirty="0" smtClean="0"/>
              <a:t> single spaced</a:t>
            </a:r>
          </a:p>
        </p:txBody>
      </p:sp>
      <p:sp>
        <p:nvSpPr>
          <p:cNvPr id="26" name="Titel"/>
          <p:cNvSpPr>
            <a:spLocks noGrp="1"/>
          </p:cNvSpPr>
          <p:nvPr>
            <p:ph type="title" hasCustomPrompt="1"/>
          </p:nvPr>
        </p:nvSpPr>
        <p:spPr>
          <a:xfrm>
            <a:off x="527325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noProof="0" dirty="0" smtClean="0"/>
              <a:t>Slide Title Single spaced</a:t>
            </a:r>
            <a:endParaRPr lang="en-US" noProof="0" dirty="0"/>
          </a:p>
        </p:txBody>
      </p:sp>
      <p:sp>
        <p:nvSpPr>
          <p:cNvPr id="27" name="Foliennummernplatzhalter"/>
          <p:cNvSpPr>
            <a:spLocks noGrp="1"/>
          </p:cNvSpPr>
          <p:nvPr>
            <p:ph type="sldNum" sz="quarter" idx="12"/>
          </p:nvPr>
        </p:nvSpPr>
        <p:spPr>
          <a:xfrm>
            <a:off x="8477892" y="6653505"/>
            <a:ext cx="903600" cy="180000"/>
          </a:xfrm>
        </p:spPr>
        <p:txBody>
          <a:bodyPr/>
          <a:lstStyle/>
          <a:p>
            <a:fld id="{1FB8D038-2D38-4B10-A0EB-C05CC9130EB2}" type="slidenum">
              <a:rPr lang="en-US" noProof="0" smtClean="0"/>
              <a:t>‹Nr.›</a:t>
            </a:fld>
            <a:endParaRPr lang="en-US" noProof="0" dirty="0"/>
          </a:p>
        </p:txBody>
      </p:sp>
      <p:sp>
        <p:nvSpPr>
          <p:cNvPr id="28" name="Fußzeilenplatzhalter"/>
          <p:cNvSpPr>
            <a:spLocks noGrp="1"/>
          </p:cNvSpPr>
          <p:nvPr>
            <p:ph type="ftr" sz="quarter" idx="11"/>
          </p:nvPr>
        </p:nvSpPr>
        <p:spPr>
          <a:xfrm>
            <a:off x="1560000" y="6653505"/>
            <a:ext cx="6786000" cy="180000"/>
          </a:xfrm>
        </p:spPr>
        <p:txBody>
          <a:bodyPr/>
          <a:lstStyle/>
          <a:p>
            <a:r>
              <a:rPr lang="en-US" noProof="0" smtClean="0"/>
              <a:t>8PM/83 | 2D LiDAR sensors - TiM3xx-7xx plane alignment</a:t>
            </a:r>
            <a:endParaRPr lang="en-US" noProof="0" dirty="0"/>
          </a:p>
        </p:txBody>
      </p:sp>
      <p:sp>
        <p:nvSpPr>
          <p:cNvPr id="29" name="Datumsplatzhalter"/>
          <p:cNvSpPr>
            <a:spLocks noGrp="1"/>
          </p:cNvSpPr>
          <p:nvPr>
            <p:ph type="dt" sz="half" idx="10"/>
          </p:nvPr>
        </p:nvSpPr>
        <p:spPr>
          <a:xfrm>
            <a:off x="525600" y="6653505"/>
            <a:ext cx="902992" cy="180000"/>
          </a:xfrm>
        </p:spPr>
        <p:txBody>
          <a:bodyPr/>
          <a:lstStyle/>
          <a:p>
            <a:r>
              <a:rPr lang="en-US" noProof="0" smtClean="0"/>
              <a:t>2019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09408958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3 Bilder Seite, 1 Bild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Bildplatzhalter 1"/>
          <p:cNvSpPr>
            <a:spLocks noGrp="1"/>
          </p:cNvSpPr>
          <p:nvPr>
            <p:ph type="pic" sz="quarter" idx="39"/>
          </p:nvPr>
        </p:nvSpPr>
        <p:spPr>
          <a:xfrm>
            <a:off x="6969862" y="1101664"/>
            <a:ext cx="2411630" cy="15084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41" name="Bildplatzhalter 1"/>
          <p:cNvSpPr>
            <a:spLocks noGrp="1"/>
          </p:cNvSpPr>
          <p:nvPr>
            <p:ph type="pic" sz="quarter" idx="41"/>
          </p:nvPr>
        </p:nvSpPr>
        <p:spPr>
          <a:xfrm>
            <a:off x="6969862" y="4747844"/>
            <a:ext cx="2411630" cy="15084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43" name="Bildplatzhalter 1"/>
          <p:cNvSpPr>
            <a:spLocks noGrp="1"/>
          </p:cNvSpPr>
          <p:nvPr>
            <p:ph type="pic" sz="quarter" idx="43"/>
          </p:nvPr>
        </p:nvSpPr>
        <p:spPr>
          <a:xfrm>
            <a:off x="6969862" y="2924754"/>
            <a:ext cx="2411630" cy="15084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48" name="Textplatzhalter 35"/>
          <p:cNvSpPr>
            <a:spLocks noGrp="1"/>
          </p:cNvSpPr>
          <p:nvPr>
            <p:ph type="body" sz="quarter" idx="47"/>
          </p:nvPr>
        </p:nvSpPr>
        <p:spPr>
          <a:xfrm>
            <a:off x="6963609" y="2613581"/>
            <a:ext cx="2417883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52" name="Textplatzhalter 35"/>
          <p:cNvSpPr>
            <a:spLocks noGrp="1"/>
          </p:cNvSpPr>
          <p:nvPr>
            <p:ph type="body" sz="quarter" idx="50"/>
          </p:nvPr>
        </p:nvSpPr>
        <p:spPr>
          <a:xfrm>
            <a:off x="6963609" y="4433154"/>
            <a:ext cx="2417883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55" name="Textplatzhalter 35"/>
          <p:cNvSpPr>
            <a:spLocks noGrp="1"/>
          </p:cNvSpPr>
          <p:nvPr>
            <p:ph type="body" sz="quarter" idx="53"/>
          </p:nvPr>
        </p:nvSpPr>
        <p:spPr>
          <a:xfrm>
            <a:off x="6963609" y="6261862"/>
            <a:ext cx="2417883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25" name="Inhaltsplatzhalter 1"/>
          <p:cNvSpPr>
            <a:spLocks noGrp="1"/>
          </p:cNvSpPr>
          <p:nvPr>
            <p:ph idx="1"/>
          </p:nvPr>
        </p:nvSpPr>
        <p:spPr>
          <a:xfrm>
            <a:off x="525600" y="944563"/>
            <a:ext cx="5904656" cy="3488591"/>
          </a:xfrm>
        </p:spPr>
        <p:txBody>
          <a:bodyPr bIns="72000"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26" name="Textplatzhalter 35"/>
          <p:cNvSpPr>
            <a:spLocks noGrp="1"/>
          </p:cNvSpPr>
          <p:nvPr>
            <p:ph type="body" sz="quarter" idx="54"/>
          </p:nvPr>
        </p:nvSpPr>
        <p:spPr>
          <a:xfrm>
            <a:off x="525600" y="6261862"/>
            <a:ext cx="5904656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27" name="Bildplatzhalter 1"/>
          <p:cNvSpPr>
            <a:spLocks noGrp="1"/>
          </p:cNvSpPr>
          <p:nvPr>
            <p:ph type="pic" sz="quarter" idx="55"/>
          </p:nvPr>
        </p:nvSpPr>
        <p:spPr>
          <a:xfrm>
            <a:off x="525600" y="4747844"/>
            <a:ext cx="5904656" cy="15084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16" name="Foliennummernplatzhalter"/>
          <p:cNvSpPr>
            <a:spLocks noGrp="1"/>
          </p:cNvSpPr>
          <p:nvPr>
            <p:ph type="sldNum" sz="quarter" idx="12"/>
          </p:nvPr>
        </p:nvSpPr>
        <p:spPr>
          <a:xfrm>
            <a:off x="8477892" y="6653505"/>
            <a:ext cx="903600" cy="180000"/>
          </a:xfrm>
        </p:spPr>
        <p:txBody>
          <a:bodyPr/>
          <a:lstStyle/>
          <a:p>
            <a:fld id="{1FB8D038-2D38-4B10-A0EB-C05CC9130EB2}" type="slidenum">
              <a:rPr lang="en-US" noProof="0" smtClean="0"/>
              <a:t>‹Nr.›</a:t>
            </a:fld>
            <a:endParaRPr lang="en-US" noProof="0" dirty="0"/>
          </a:p>
        </p:txBody>
      </p:sp>
      <p:sp>
        <p:nvSpPr>
          <p:cNvPr id="17" name="Fußzeilenplatzhalter"/>
          <p:cNvSpPr>
            <a:spLocks noGrp="1"/>
          </p:cNvSpPr>
          <p:nvPr>
            <p:ph type="ftr" sz="quarter" idx="11"/>
          </p:nvPr>
        </p:nvSpPr>
        <p:spPr>
          <a:xfrm>
            <a:off x="1560000" y="6653505"/>
            <a:ext cx="6786000" cy="180000"/>
          </a:xfrm>
        </p:spPr>
        <p:txBody>
          <a:bodyPr/>
          <a:lstStyle/>
          <a:p>
            <a:r>
              <a:rPr lang="en-US" noProof="0" smtClean="0"/>
              <a:t>8PM/83 | 2D LiDAR sensors - TiM3xx-7xx plane alignment</a:t>
            </a:r>
            <a:endParaRPr lang="en-US" noProof="0" dirty="0"/>
          </a:p>
        </p:txBody>
      </p:sp>
      <p:sp>
        <p:nvSpPr>
          <p:cNvPr id="18" name="Datumsplatzhalter"/>
          <p:cNvSpPr>
            <a:spLocks noGrp="1"/>
          </p:cNvSpPr>
          <p:nvPr>
            <p:ph type="dt" sz="half" idx="10"/>
          </p:nvPr>
        </p:nvSpPr>
        <p:spPr>
          <a:xfrm>
            <a:off x="525600" y="6653505"/>
            <a:ext cx="902992" cy="180000"/>
          </a:xfrm>
        </p:spPr>
        <p:txBody>
          <a:bodyPr/>
          <a:lstStyle/>
          <a:p>
            <a:r>
              <a:rPr lang="en-US" noProof="0" smtClean="0"/>
              <a:t>2019</a:t>
            </a:r>
            <a:endParaRPr lang="en-US" noProof="0" dirty="0"/>
          </a:p>
        </p:txBody>
      </p:sp>
      <p:sp>
        <p:nvSpPr>
          <p:cNvPr id="19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0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err="1" smtClean="0"/>
              <a:t>Subheadline</a:t>
            </a:r>
            <a:r>
              <a:rPr lang="en-US" noProof="0" dirty="0" smtClean="0"/>
              <a:t> single spaced</a:t>
            </a:r>
          </a:p>
        </p:txBody>
      </p:sp>
      <p:sp>
        <p:nvSpPr>
          <p:cNvPr id="20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noProof="0" dirty="0" smtClean="0"/>
              <a:t>Slide title single spaced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8540346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eberischt 1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Bildplatzhalter 1"/>
          <p:cNvSpPr>
            <a:spLocks noGrp="1"/>
          </p:cNvSpPr>
          <p:nvPr>
            <p:ph type="pic" sz="quarter" idx="18"/>
          </p:nvPr>
        </p:nvSpPr>
        <p:spPr>
          <a:xfrm>
            <a:off x="524828" y="1072062"/>
            <a:ext cx="8856664" cy="4229146"/>
          </a:xfrm>
        </p:spPr>
        <p:txBody>
          <a:bodyPr lIns="0" tIns="180000" rIns="0" bIns="180000"/>
          <a:lstStyle>
            <a:lvl1pPr marL="0" indent="0">
              <a:buFontTx/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16" name="Freihandform 15"/>
          <p:cNvSpPr/>
          <p:nvPr userDrawn="1"/>
        </p:nvSpPr>
        <p:spPr>
          <a:xfrm>
            <a:off x="544674" y="5380802"/>
            <a:ext cx="8823613" cy="203288"/>
          </a:xfrm>
          <a:custGeom>
            <a:avLst/>
            <a:gdLst>
              <a:gd name="connsiteX0" fmla="*/ 0 w 2171700"/>
              <a:gd name="connsiteY0" fmla="*/ 12700 h 101600"/>
              <a:gd name="connsiteX1" fmla="*/ 0 w 2171700"/>
              <a:gd name="connsiteY1" fmla="*/ 12700 h 101600"/>
              <a:gd name="connsiteX2" fmla="*/ 101600 w 2171700"/>
              <a:gd name="connsiteY2" fmla="*/ 6350 h 101600"/>
              <a:gd name="connsiteX3" fmla="*/ 774700 w 2171700"/>
              <a:gd name="connsiteY3" fmla="*/ 19050 h 101600"/>
              <a:gd name="connsiteX4" fmla="*/ 971550 w 2171700"/>
              <a:gd name="connsiteY4" fmla="*/ 31750 h 101600"/>
              <a:gd name="connsiteX5" fmla="*/ 996950 w 2171700"/>
              <a:gd name="connsiteY5" fmla="*/ 38100 h 101600"/>
              <a:gd name="connsiteX6" fmla="*/ 984250 w 2171700"/>
              <a:gd name="connsiteY6" fmla="*/ 0 h 101600"/>
              <a:gd name="connsiteX7" fmla="*/ 1085850 w 2171700"/>
              <a:gd name="connsiteY7" fmla="*/ 101600 h 101600"/>
              <a:gd name="connsiteX8" fmla="*/ 1168400 w 2171700"/>
              <a:gd name="connsiteY8" fmla="*/ 19050 h 101600"/>
              <a:gd name="connsiteX9" fmla="*/ 2171700 w 2171700"/>
              <a:gd name="connsiteY9" fmla="*/ 19050 h 101600"/>
              <a:gd name="connsiteX0" fmla="*/ 0 w 2171700"/>
              <a:gd name="connsiteY0" fmla="*/ 14808 h 103708"/>
              <a:gd name="connsiteX1" fmla="*/ 0 w 2171700"/>
              <a:gd name="connsiteY1" fmla="*/ 14808 h 103708"/>
              <a:gd name="connsiteX2" fmla="*/ 101600 w 2171700"/>
              <a:gd name="connsiteY2" fmla="*/ 8458 h 103708"/>
              <a:gd name="connsiteX3" fmla="*/ 774700 w 2171700"/>
              <a:gd name="connsiteY3" fmla="*/ 21158 h 103708"/>
              <a:gd name="connsiteX4" fmla="*/ 971550 w 2171700"/>
              <a:gd name="connsiteY4" fmla="*/ 33858 h 103708"/>
              <a:gd name="connsiteX5" fmla="*/ 984250 w 2171700"/>
              <a:gd name="connsiteY5" fmla="*/ 2108 h 103708"/>
              <a:gd name="connsiteX6" fmla="*/ 1085850 w 2171700"/>
              <a:gd name="connsiteY6" fmla="*/ 103708 h 103708"/>
              <a:gd name="connsiteX7" fmla="*/ 1168400 w 2171700"/>
              <a:gd name="connsiteY7" fmla="*/ 21158 h 103708"/>
              <a:gd name="connsiteX8" fmla="*/ 2171700 w 2171700"/>
              <a:gd name="connsiteY8" fmla="*/ 21158 h 103708"/>
              <a:gd name="connsiteX0" fmla="*/ 0 w 2171700"/>
              <a:gd name="connsiteY0" fmla="*/ 16150 h 105050"/>
              <a:gd name="connsiteX1" fmla="*/ 0 w 2171700"/>
              <a:gd name="connsiteY1" fmla="*/ 16150 h 105050"/>
              <a:gd name="connsiteX2" fmla="*/ 101600 w 2171700"/>
              <a:gd name="connsiteY2" fmla="*/ 9800 h 105050"/>
              <a:gd name="connsiteX3" fmla="*/ 774700 w 2171700"/>
              <a:gd name="connsiteY3" fmla="*/ 22500 h 105050"/>
              <a:gd name="connsiteX4" fmla="*/ 984250 w 2171700"/>
              <a:gd name="connsiteY4" fmla="*/ 3450 h 105050"/>
              <a:gd name="connsiteX5" fmla="*/ 1085850 w 2171700"/>
              <a:gd name="connsiteY5" fmla="*/ 105050 h 105050"/>
              <a:gd name="connsiteX6" fmla="*/ 1168400 w 2171700"/>
              <a:gd name="connsiteY6" fmla="*/ 22500 h 105050"/>
              <a:gd name="connsiteX7" fmla="*/ 2171700 w 2171700"/>
              <a:gd name="connsiteY7" fmla="*/ 22500 h 105050"/>
              <a:gd name="connsiteX0" fmla="*/ 0 w 2171700"/>
              <a:gd name="connsiteY0" fmla="*/ 18756 h 107656"/>
              <a:gd name="connsiteX1" fmla="*/ 0 w 2171700"/>
              <a:gd name="connsiteY1" fmla="*/ 18756 h 107656"/>
              <a:gd name="connsiteX2" fmla="*/ 101600 w 2171700"/>
              <a:gd name="connsiteY2" fmla="*/ 12406 h 107656"/>
              <a:gd name="connsiteX3" fmla="*/ 984250 w 2171700"/>
              <a:gd name="connsiteY3" fmla="*/ 6056 h 107656"/>
              <a:gd name="connsiteX4" fmla="*/ 1085850 w 2171700"/>
              <a:gd name="connsiteY4" fmla="*/ 107656 h 107656"/>
              <a:gd name="connsiteX5" fmla="*/ 1168400 w 2171700"/>
              <a:gd name="connsiteY5" fmla="*/ 25106 h 107656"/>
              <a:gd name="connsiteX6" fmla="*/ 2171700 w 2171700"/>
              <a:gd name="connsiteY6" fmla="*/ 25106 h 107656"/>
              <a:gd name="connsiteX0" fmla="*/ 0 w 2171700"/>
              <a:gd name="connsiteY0" fmla="*/ 23101 h 112001"/>
              <a:gd name="connsiteX1" fmla="*/ 0 w 2171700"/>
              <a:gd name="connsiteY1" fmla="*/ 23101 h 112001"/>
              <a:gd name="connsiteX2" fmla="*/ 101600 w 2171700"/>
              <a:gd name="connsiteY2" fmla="*/ 16751 h 112001"/>
              <a:gd name="connsiteX3" fmla="*/ 768350 w 2171700"/>
              <a:gd name="connsiteY3" fmla="*/ 4051 h 112001"/>
              <a:gd name="connsiteX4" fmla="*/ 984250 w 2171700"/>
              <a:gd name="connsiteY4" fmla="*/ 10401 h 112001"/>
              <a:gd name="connsiteX5" fmla="*/ 1085850 w 2171700"/>
              <a:gd name="connsiteY5" fmla="*/ 112001 h 112001"/>
              <a:gd name="connsiteX6" fmla="*/ 1168400 w 2171700"/>
              <a:gd name="connsiteY6" fmla="*/ 29451 h 112001"/>
              <a:gd name="connsiteX7" fmla="*/ 2171700 w 2171700"/>
              <a:gd name="connsiteY7" fmla="*/ 29451 h 112001"/>
              <a:gd name="connsiteX0" fmla="*/ 0 w 2171700"/>
              <a:gd name="connsiteY0" fmla="*/ 12700 h 101600"/>
              <a:gd name="connsiteX1" fmla="*/ 0 w 2171700"/>
              <a:gd name="connsiteY1" fmla="*/ 12700 h 101600"/>
              <a:gd name="connsiteX2" fmla="*/ 101600 w 2171700"/>
              <a:gd name="connsiteY2" fmla="*/ 6350 h 101600"/>
              <a:gd name="connsiteX3" fmla="*/ 984250 w 2171700"/>
              <a:gd name="connsiteY3" fmla="*/ 0 h 101600"/>
              <a:gd name="connsiteX4" fmla="*/ 1085850 w 2171700"/>
              <a:gd name="connsiteY4" fmla="*/ 101600 h 101600"/>
              <a:gd name="connsiteX5" fmla="*/ 1168400 w 2171700"/>
              <a:gd name="connsiteY5" fmla="*/ 19050 h 101600"/>
              <a:gd name="connsiteX6" fmla="*/ 2171700 w 2171700"/>
              <a:gd name="connsiteY6" fmla="*/ 19050 h 101600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101600 w 2171700"/>
              <a:gd name="connsiteY2" fmla="*/ 0 h 95250"/>
              <a:gd name="connsiteX3" fmla="*/ 984250 w 2171700"/>
              <a:gd name="connsiteY3" fmla="*/ 0 h 95250"/>
              <a:gd name="connsiteX4" fmla="*/ 1085850 w 2171700"/>
              <a:gd name="connsiteY4" fmla="*/ 95250 h 95250"/>
              <a:gd name="connsiteX5" fmla="*/ 1168400 w 2171700"/>
              <a:gd name="connsiteY5" fmla="*/ 12700 h 95250"/>
              <a:gd name="connsiteX6" fmla="*/ 2171700 w 2171700"/>
              <a:gd name="connsiteY6" fmla="*/ 12700 h 95250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101600 w 2171700"/>
              <a:gd name="connsiteY2" fmla="*/ 0 h 95250"/>
              <a:gd name="connsiteX3" fmla="*/ 984250 w 2171700"/>
              <a:gd name="connsiteY3" fmla="*/ 0 h 95250"/>
              <a:gd name="connsiteX4" fmla="*/ 1085850 w 2171700"/>
              <a:gd name="connsiteY4" fmla="*/ 95250 h 95250"/>
              <a:gd name="connsiteX5" fmla="*/ 1168400 w 2171700"/>
              <a:gd name="connsiteY5" fmla="*/ 12700 h 95250"/>
              <a:gd name="connsiteX6" fmla="*/ 2171700 w 2171700"/>
              <a:gd name="connsiteY6" fmla="*/ 12700 h 95250"/>
              <a:gd name="connsiteX0" fmla="*/ 0 w 2171700"/>
              <a:gd name="connsiteY0" fmla="*/ 11776 h 100676"/>
              <a:gd name="connsiteX1" fmla="*/ 0 w 2171700"/>
              <a:gd name="connsiteY1" fmla="*/ 11776 h 100676"/>
              <a:gd name="connsiteX2" fmla="*/ 984250 w 2171700"/>
              <a:gd name="connsiteY2" fmla="*/ 5426 h 100676"/>
              <a:gd name="connsiteX3" fmla="*/ 1085850 w 2171700"/>
              <a:gd name="connsiteY3" fmla="*/ 100676 h 100676"/>
              <a:gd name="connsiteX4" fmla="*/ 1168400 w 2171700"/>
              <a:gd name="connsiteY4" fmla="*/ 18126 h 100676"/>
              <a:gd name="connsiteX5" fmla="*/ 2171700 w 2171700"/>
              <a:gd name="connsiteY5" fmla="*/ 18126 h 100676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984250 w 2171700"/>
              <a:gd name="connsiteY2" fmla="*/ 0 h 95250"/>
              <a:gd name="connsiteX3" fmla="*/ 1085850 w 2171700"/>
              <a:gd name="connsiteY3" fmla="*/ 95250 h 95250"/>
              <a:gd name="connsiteX4" fmla="*/ 1168400 w 2171700"/>
              <a:gd name="connsiteY4" fmla="*/ 12700 h 95250"/>
              <a:gd name="connsiteX5" fmla="*/ 2171700 w 2171700"/>
              <a:gd name="connsiteY5" fmla="*/ 12700 h 95250"/>
              <a:gd name="connsiteX0" fmla="*/ 0 w 2171700"/>
              <a:gd name="connsiteY0" fmla="*/ 11776 h 100676"/>
              <a:gd name="connsiteX1" fmla="*/ 0 w 2171700"/>
              <a:gd name="connsiteY1" fmla="*/ 11776 h 100676"/>
              <a:gd name="connsiteX2" fmla="*/ 984250 w 2171700"/>
              <a:gd name="connsiteY2" fmla="*/ 5426 h 100676"/>
              <a:gd name="connsiteX3" fmla="*/ 1085850 w 2171700"/>
              <a:gd name="connsiteY3" fmla="*/ 100676 h 100676"/>
              <a:gd name="connsiteX4" fmla="*/ 1168400 w 2171700"/>
              <a:gd name="connsiteY4" fmla="*/ 18126 h 100676"/>
              <a:gd name="connsiteX5" fmla="*/ 2171700 w 2171700"/>
              <a:gd name="connsiteY5" fmla="*/ 18126 h 100676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984250 w 2171700"/>
              <a:gd name="connsiteY2" fmla="*/ 0 h 95250"/>
              <a:gd name="connsiteX3" fmla="*/ 1085850 w 2171700"/>
              <a:gd name="connsiteY3" fmla="*/ 95250 h 95250"/>
              <a:gd name="connsiteX4" fmla="*/ 1168400 w 2171700"/>
              <a:gd name="connsiteY4" fmla="*/ 12700 h 95250"/>
              <a:gd name="connsiteX5" fmla="*/ 2171700 w 2171700"/>
              <a:gd name="connsiteY5" fmla="*/ 12700 h 9525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3868 h 92768"/>
              <a:gd name="connsiteX1" fmla="*/ 0 w 2171700"/>
              <a:gd name="connsiteY1" fmla="*/ 3868 h 92768"/>
              <a:gd name="connsiteX2" fmla="*/ 981868 w 2171700"/>
              <a:gd name="connsiteY2" fmla="*/ 9424 h 92768"/>
              <a:gd name="connsiteX3" fmla="*/ 1085850 w 2171700"/>
              <a:gd name="connsiteY3" fmla="*/ 92768 h 92768"/>
              <a:gd name="connsiteX4" fmla="*/ 1168400 w 2171700"/>
              <a:gd name="connsiteY4" fmla="*/ 10218 h 92768"/>
              <a:gd name="connsiteX5" fmla="*/ 2171700 w 2171700"/>
              <a:gd name="connsiteY5" fmla="*/ 10218 h 92768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1008061 w 2171700"/>
              <a:gd name="connsiteY2" fmla="*/ 7937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213102"/>
              <a:gd name="connsiteX1" fmla="*/ 261669 w 2171700"/>
              <a:gd name="connsiteY1" fmla="*/ 213102 h 213102"/>
              <a:gd name="connsiteX2" fmla="*/ 1008061 w 2171700"/>
              <a:gd name="connsiteY2" fmla="*/ 7937 h 213102"/>
              <a:gd name="connsiteX3" fmla="*/ 1085850 w 2171700"/>
              <a:gd name="connsiteY3" fmla="*/ 88900 h 213102"/>
              <a:gd name="connsiteX4" fmla="*/ 1168400 w 2171700"/>
              <a:gd name="connsiteY4" fmla="*/ 6350 h 213102"/>
              <a:gd name="connsiteX5" fmla="*/ 2171700 w 2171700"/>
              <a:gd name="connsiteY5" fmla="*/ 6350 h 213102"/>
              <a:gd name="connsiteX0" fmla="*/ 0 w 2171700"/>
              <a:gd name="connsiteY0" fmla="*/ 0 h 88900"/>
              <a:gd name="connsiteX1" fmla="*/ 1008061 w 2171700"/>
              <a:gd name="connsiteY1" fmla="*/ 7937 h 88900"/>
              <a:gd name="connsiteX2" fmla="*/ 1085850 w 2171700"/>
              <a:gd name="connsiteY2" fmla="*/ 88900 h 88900"/>
              <a:gd name="connsiteX3" fmla="*/ 1168400 w 2171700"/>
              <a:gd name="connsiteY3" fmla="*/ 6350 h 88900"/>
              <a:gd name="connsiteX4" fmla="*/ 2171700 w 2171700"/>
              <a:gd name="connsiteY4" fmla="*/ 6350 h 88900"/>
              <a:gd name="connsiteX0" fmla="*/ 0 w 2171700"/>
              <a:gd name="connsiteY0" fmla="*/ 116345 h 116345"/>
              <a:gd name="connsiteX1" fmla="*/ 1008061 w 2171700"/>
              <a:gd name="connsiteY1" fmla="*/ 1587 h 116345"/>
              <a:gd name="connsiteX2" fmla="*/ 1085850 w 2171700"/>
              <a:gd name="connsiteY2" fmla="*/ 82550 h 116345"/>
              <a:gd name="connsiteX3" fmla="*/ 1168400 w 2171700"/>
              <a:gd name="connsiteY3" fmla="*/ 0 h 116345"/>
              <a:gd name="connsiteX4" fmla="*/ 2171700 w 2171700"/>
              <a:gd name="connsiteY4" fmla="*/ 0 h 116345"/>
              <a:gd name="connsiteX0" fmla="*/ 0 w 2163889"/>
              <a:gd name="connsiteY0" fmla="*/ 6565 h 82550"/>
              <a:gd name="connsiteX1" fmla="*/ 1000250 w 2163889"/>
              <a:gd name="connsiteY1" fmla="*/ 1587 h 82550"/>
              <a:gd name="connsiteX2" fmla="*/ 1078039 w 2163889"/>
              <a:gd name="connsiteY2" fmla="*/ 82550 h 82550"/>
              <a:gd name="connsiteX3" fmla="*/ 1160589 w 2163889"/>
              <a:gd name="connsiteY3" fmla="*/ 0 h 82550"/>
              <a:gd name="connsiteX4" fmla="*/ 2163889 w 2163889"/>
              <a:gd name="connsiteY4" fmla="*/ 0 h 82550"/>
              <a:gd name="connsiteX0" fmla="*/ 0 w 2160380"/>
              <a:gd name="connsiteY0" fmla="*/ 116799 h 116799"/>
              <a:gd name="connsiteX1" fmla="*/ 996741 w 2160380"/>
              <a:gd name="connsiteY1" fmla="*/ 1587 h 116799"/>
              <a:gd name="connsiteX2" fmla="*/ 1074530 w 2160380"/>
              <a:gd name="connsiteY2" fmla="*/ 82550 h 116799"/>
              <a:gd name="connsiteX3" fmla="*/ 1157080 w 2160380"/>
              <a:gd name="connsiteY3" fmla="*/ 0 h 116799"/>
              <a:gd name="connsiteX4" fmla="*/ 2160380 w 2160380"/>
              <a:gd name="connsiteY4" fmla="*/ 0 h 116799"/>
              <a:gd name="connsiteX0" fmla="*/ 0 w 2170907"/>
              <a:gd name="connsiteY0" fmla="*/ 0 h 116597"/>
              <a:gd name="connsiteX1" fmla="*/ 1007268 w 2170907"/>
              <a:gd name="connsiteY1" fmla="*/ 35634 h 116597"/>
              <a:gd name="connsiteX2" fmla="*/ 1085057 w 2170907"/>
              <a:gd name="connsiteY2" fmla="*/ 116597 h 116597"/>
              <a:gd name="connsiteX3" fmla="*/ 1167607 w 2170907"/>
              <a:gd name="connsiteY3" fmla="*/ 34047 h 116597"/>
              <a:gd name="connsiteX4" fmla="*/ 2170907 w 2170907"/>
              <a:gd name="connsiteY4" fmla="*/ 34047 h 116597"/>
              <a:gd name="connsiteX0" fmla="*/ 0 w 2169738"/>
              <a:gd name="connsiteY0" fmla="*/ 6565 h 82550"/>
              <a:gd name="connsiteX1" fmla="*/ 1006099 w 2169738"/>
              <a:gd name="connsiteY1" fmla="*/ 1587 h 82550"/>
              <a:gd name="connsiteX2" fmla="*/ 1083888 w 2169738"/>
              <a:gd name="connsiteY2" fmla="*/ 82550 h 82550"/>
              <a:gd name="connsiteX3" fmla="*/ 1166438 w 2169738"/>
              <a:gd name="connsiteY3" fmla="*/ 0 h 82550"/>
              <a:gd name="connsiteX4" fmla="*/ 2169738 w 2169738"/>
              <a:gd name="connsiteY4" fmla="*/ 0 h 82550"/>
              <a:gd name="connsiteX0" fmla="*/ 0 w 2169738"/>
              <a:gd name="connsiteY0" fmla="*/ 61237 h 82550"/>
              <a:gd name="connsiteX1" fmla="*/ 1006099 w 2169738"/>
              <a:gd name="connsiteY1" fmla="*/ 1587 h 82550"/>
              <a:gd name="connsiteX2" fmla="*/ 1083888 w 2169738"/>
              <a:gd name="connsiteY2" fmla="*/ 82550 h 82550"/>
              <a:gd name="connsiteX3" fmla="*/ 1166438 w 2169738"/>
              <a:gd name="connsiteY3" fmla="*/ 0 h 82550"/>
              <a:gd name="connsiteX4" fmla="*/ 2169738 w 2169738"/>
              <a:gd name="connsiteY4" fmla="*/ 0 h 82550"/>
              <a:gd name="connsiteX0" fmla="*/ 0 w 2166982"/>
              <a:gd name="connsiteY0" fmla="*/ 2009 h 82550"/>
              <a:gd name="connsiteX1" fmla="*/ 1003343 w 2166982"/>
              <a:gd name="connsiteY1" fmla="*/ 1587 h 82550"/>
              <a:gd name="connsiteX2" fmla="*/ 1081132 w 2166982"/>
              <a:gd name="connsiteY2" fmla="*/ 82550 h 82550"/>
              <a:gd name="connsiteX3" fmla="*/ 1163682 w 2166982"/>
              <a:gd name="connsiteY3" fmla="*/ 0 h 82550"/>
              <a:gd name="connsiteX4" fmla="*/ 2166982 w 2166982"/>
              <a:gd name="connsiteY4" fmla="*/ 0 h 82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6982" h="82550">
                <a:moveTo>
                  <a:pt x="0" y="2009"/>
                </a:moveTo>
                <a:lnTo>
                  <a:pt x="1003343" y="1587"/>
                </a:lnTo>
                <a:lnTo>
                  <a:pt x="1081132" y="82550"/>
                </a:lnTo>
                <a:lnTo>
                  <a:pt x="1163682" y="0"/>
                </a:lnTo>
                <a:lnTo>
                  <a:pt x="2166982" y="0"/>
                </a:lnTo>
              </a:path>
            </a:pathLst>
          </a:custGeom>
          <a:noFill/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9" name="Textplatzhalter 5"/>
          <p:cNvSpPr>
            <a:spLocks noGrp="1"/>
          </p:cNvSpPr>
          <p:nvPr>
            <p:ph type="body" sz="quarter" idx="55"/>
          </p:nvPr>
        </p:nvSpPr>
        <p:spPr>
          <a:xfrm>
            <a:off x="521450" y="5733256"/>
            <a:ext cx="8860041" cy="828092"/>
          </a:xfrm>
        </p:spPr>
        <p:txBody>
          <a:bodyPr tIns="0"/>
          <a:lstStyle>
            <a:lvl1pPr marL="0" indent="0" algn="ctr">
              <a:buNone/>
              <a:defRPr sz="1800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12" name="Foliennummernplatzhalter"/>
          <p:cNvSpPr>
            <a:spLocks noGrp="1"/>
          </p:cNvSpPr>
          <p:nvPr>
            <p:ph type="sldNum" sz="quarter" idx="12"/>
          </p:nvPr>
        </p:nvSpPr>
        <p:spPr>
          <a:xfrm>
            <a:off x="8477892" y="6653505"/>
            <a:ext cx="903600" cy="180000"/>
          </a:xfrm>
        </p:spPr>
        <p:txBody>
          <a:bodyPr/>
          <a:lstStyle/>
          <a:p>
            <a:fld id="{1FB8D038-2D38-4B10-A0EB-C05CC9130EB2}" type="slidenum">
              <a:rPr lang="en-US" noProof="0" smtClean="0"/>
              <a:t>‹Nr.›</a:t>
            </a:fld>
            <a:endParaRPr lang="en-US" noProof="0" dirty="0"/>
          </a:p>
        </p:txBody>
      </p:sp>
      <p:sp>
        <p:nvSpPr>
          <p:cNvPr id="13" name="Fußzeilenplatzhalter"/>
          <p:cNvSpPr>
            <a:spLocks noGrp="1"/>
          </p:cNvSpPr>
          <p:nvPr>
            <p:ph type="ftr" sz="quarter" idx="11"/>
          </p:nvPr>
        </p:nvSpPr>
        <p:spPr>
          <a:xfrm>
            <a:off x="1560000" y="6653505"/>
            <a:ext cx="6786000" cy="180000"/>
          </a:xfrm>
        </p:spPr>
        <p:txBody>
          <a:bodyPr/>
          <a:lstStyle/>
          <a:p>
            <a:r>
              <a:rPr lang="en-US" noProof="0" smtClean="0"/>
              <a:t>8PM/83 | 2D LiDAR sensors - TiM3xx-7xx plane alignment</a:t>
            </a:r>
            <a:endParaRPr lang="en-US" noProof="0" dirty="0"/>
          </a:p>
        </p:txBody>
      </p:sp>
      <p:sp>
        <p:nvSpPr>
          <p:cNvPr id="14" name="Datumsplatzhalter"/>
          <p:cNvSpPr>
            <a:spLocks noGrp="1"/>
          </p:cNvSpPr>
          <p:nvPr>
            <p:ph type="dt" sz="half" idx="10"/>
          </p:nvPr>
        </p:nvSpPr>
        <p:spPr>
          <a:xfrm>
            <a:off x="525600" y="6653505"/>
            <a:ext cx="902992" cy="180000"/>
          </a:xfrm>
        </p:spPr>
        <p:txBody>
          <a:bodyPr/>
          <a:lstStyle/>
          <a:p>
            <a:r>
              <a:rPr lang="en-US" noProof="0" smtClean="0"/>
              <a:t>2019</a:t>
            </a:r>
            <a:endParaRPr lang="en-US" noProof="0" dirty="0"/>
          </a:p>
        </p:txBody>
      </p:sp>
      <p:sp>
        <p:nvSpPr>
          <p:cNvPr id="15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0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err="1" smtClean="0"/>
              <a:t>Subheadline</a:t>
            </a:r>
            <a:r>
              <a:rPr lang="en-US" noProof="0" dirty="0" smtClean="0"/>
              <a:t> single spaced</a:t>
            </a:r>
          </a:p>
        </p:txBody>
      </p:sp>
      <p:sp>
        <p:nvSpPr>
          <p:cNvPr id="17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noProof="0" dirty="0" smtClean="0"/>
              <a:t>Slide title single spaced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80974876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eberischt 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Bildplatzhalter 1"/>
          <p:cNvSpPr>
            <a:spLocks noGrp="1"/>
          </p:cNvSpPr>
          <p:nvPr>
            <p:ph type="pic" sz="quarter" idx="18"/>
          </p:nvPr>
        </p:nvSpPr>
        <p:spPr>
          <a:xfrm>
            <a:off x="524827" y="1556792"/>
            <a:ext cx="4346023" cy="2716264"/>
          </a:xfrm>
        </p:spPr>
        <p:txBody>
          <a:bodyPr lIns="0" tIns="180000" rIns="0" bIns="180000"/>
          <a:lstStyle>
            <a:lvl1pPr marL="0" indent="0">
              <a:buFontTx/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37" name="Freihandform 36"/>
          <p:cNvSpPr/>
          <p:nvPr userDrawn="1"/>
        </p:nvSpPr>
        <p:spPr>
          <a:xfrm>
            <a:off x="521451" y="4347114"/>
            <a:ext cx="4354998" cy="86676"/>
          </a:xfrm>
          <a:custGeom>
            <a:avLst/>
            <a:gdLst>
              <a:gd name="connsiteX0" fmla="*/ 0 w 2171700"/>
              <a:gd name="connsiteY0" fmla="*/ 12700 h 101600"/>
              <a:gd name="connsiteX1" fmla="*/ 0 w 2171700"/>
              <a:gd name="connsiteY1" fmla="*/ 12700 h 101600"/>
              <a:gd name="connsiteX2" fmla="*/ 101600 w 2171700"/>
              <a:gd name="connsiteY2" fmla="*/ 6350 h 101600"/>
              <a:gd name="connsiteX3" fmla="*/ 774700 w 2171700"/>
              <a:gd name="connsiteY3" fmla="*/ 19050 h 101600"/>
              <a:gd name="connsiteX4" fmla="*/ 971550 w 2171700"/>
              <a:gd name="connsiteY4" fmla="*/ 31750 h 101600"/>
              <a:gd name="connsiteX5" fmla="*/ 996950 w 2171700"/>
              <a:gd name="connsiteY5" fmla="*/ 38100 h 101600"/>
              <a:gd name="connsiteX6" fmla="*/ 984250 w 2171700"/>
              <a:gd name="connsiteY6" fmla="*/ 0 h 101600"/>
              <a:gd name="connsiteX7" fmla="*/ 1085850 w 2171700"/>
              <a:gd name="connsiteY7" fmla="*/ 101600 h 101600"/>
              <a:gd name="connsiteX8" fmla="*/ 1168400 w 2171700"/>
              <a:gd name="connsiteY8" fmla="*/ 19050 h 101600"/>
              <a:gd name="connsiteX9" fmla="*/ 2171700 w 2171700"/>
              <a:gd name="connsiteY9" fmla="*/ 19050 h 101600"/>
              <a:gd name="connsiteX0" fmla="*/ 0 w 2171700"/>
              <a:gd name="connsiteY0" fmla="*/ 14808 h 103708"/>
              <a:gd name="connsiteX1" fmla="*/ 0 w 2171700"/>
              <a:gd name="connsiteY1" fmla="*/ 14808 h 103708"/>
              <a:gd name="connsiteX2" fmla="*/ 101600 w 2171700"/>
              <a:gd name="connsiteY2" fmla="*/ 8458 h 103708"/>
              <a:gd name="connsiteX3" fmla="*/ 774700 w 2171700"/>
              <a:gd name="connsiteY3" fmla="*/ 21158 h 103708"/>
              <a:gd name="connsiteX4" fmla="*/ 971550 w 2171700"/>
              <a:gd name="connsiteY4" fmla="*/ 33858 h 103708"/>
              <a:gd name="connsiteX5" fmla="*/ 984250 w 2171700"/>
              <a:gd name="connsiteY5" fmla="*/ 2108 h 103708"/>
              <a:gd name="connsiteX6" fmla="*/ 1085850 w 2171700"/>
              <a:gd name="connsiteY6" fmla="*/ 103708 h 103708"/>
              <a:gd name="connsiteX7" fmla="*/ 1168400 w 2171700"/>
              <a:gd name="connsiteY7" fmla="*/ 21158 h 103708"/>
              <a:gd name="connsiteX8" fmla="*/ 2171700 w 2171700"/>
              <a:gd name="connsiteY8" fmla="*/ 21158 h 103708"/>
              <a:gd name="connsiteX0" fmla="*/ 0 w 2171700"/>
              <a:gd name="connsiteY0" fmla="*/ 16150 h 105050"/>
              <a:gd name="connsiteX1" fmla="*/ 0 w 2171700"/>
              <a:gd name="connsiteY1" fmla="*/ 16150 h 105050"/>
              <a:gd name="connsiteX2" fmla="*/ 101600 w 2171700"/>
              <a:gd name="connsiteY2" fmla="*/ 9800 h 105050"/>
              <a:gd name="connsiteX3" fmla="*/ 774700 w 2171700"/>
              <a:gd name="connsiteY3" fmla="*/ 22500 h 105050"/>
              <a:gd name="connsiteX4" fmla="*/ 984250 w 2171700"/>
              <a:gd name="connsiteY4" fmla="*/ 3450 h 105050"/>
              <a:gd name="connsiteX5" fmla="*/ 1085850 w 2171700"/>
              <a:gd name="connsiteY5" fmla="*/ 105050 h 105050"/>
              <a:gd name="connsiteX6" fmla="*/ 1168400 w 2171700"/>
              <a:gd name="connsiteY6" fmla="*/ 22500 h 105050"/>
              <a:gd name="connsiteX7" fmla="*/ 2171700 w 2171700"/>
              <a:gd name="connsiteY7" fmla="*/ 22500 h 105050"/>
              <a:gd name="connsiteX0" fmla="*/ 0 w 2171700"/>
              <a:gd name="connsiteY0" fmla="*/ 18756 h 107656"/>
              <a:gd name="connsiteX1" fmla="*/ 0 w 2171700"/>
              <a:gd name="connsiteY1" fmla="*/ 18756 h 107656"/>
              <a:gd name="connsiteX2" fmla="*/ 101600 w 2171700"/>
              <a:gd name="connsiteY2" fmla="*/ 12406 h 107656"/>
              <a:gd name="connsiteX3" fmla="*/ 984250 w 2171700"/>
              <a:gd name="connsiteY3" fmla="*/ 6056 h 107656"/>
              <a:gd name="connsiteX4" fmla="*/ 1085850 w 2171700"/>
              <a:gd name="connsiteY4" fmla="*/ 107656 h 107656"/>
              <a:gd name="connsiteX5" fmla="*/ 1168400 w 2171700"/>
              <a:gd name="connsiteY5" fmla="*/ 25106 h 107656"/>
              <a:gd name="connsiteX6" fmla="*/ 2171700 w 2171700"/>
              <a:gd name="connsiteY6" fmla="*/ 25106 h 107656"/>
              <a:gd name="connsiteX0" fmla="*/ 0 w 2171700"/>
              <a:gd name="connsiteY0" fmla="*/ 23101 h 112001"/>
              <a:gd name="connsiteX1" fmla="*/ 0 w 2171700"/>
              <a:gd name="connsiteY1" fmla="*/ 23101 h 112001"/>
              <a:gd name="connsiteX2" fmla="*/ 101600 w 2171700"/>
              <a:gd name="connsiteY2" fmla="*/ 16751 h 112001"/>
              <a:gd name="connsiteX3" fmla="*/ 768350 w 2171700"/>
              <a:gd name="connsiteY3" fmla="*/ 4051 h 112001"/>
              <a:gd name="connsiteX4" fmla="*/ 984250 w 2171700"/>
              <a:gd name="connsiteY4" fmla="*/ 10401 h 112001"/>
              <a:gd name="connsiteX5" fmla="*/ 1085850 w 2171700"/>
              <a:gd name="connsiteY5" fmla="*/ 112001 h 112001"/>
              <a:gd name="connsiteX6" fmla="*/ 1168400 w 2171700"/>
              <a:gd name="connsiteY6" fmla="*/ 29451 h 112001"/>
              <a:gd name="connsiteX7" fmla="*/ 2171700 w 2171700"/>
              <a:gd name="connsiteY7" fmla="*/ 29451 h 112001"/>
              <a:gd name="connsiteX0" fmla="*/ 0 w 2171700"/>
              <a:gd name="connsiteY0" fmla="*/ 12700 h 101600"/>
              <a:gd name="connsiteX1" fmla="*/ 0 w 2171700"/>
              <a:gd name="connsiteY1" fmla="*/ 12700 h 101600"/>
              <a:gd name="connsiteX2" fmla="*/ 101600 w 2171700"/>
              <a:gd name="connsiteY2" fmla="*/ 6350 h 101600"/>
              <a:gd name="connsiteX3" fmla="*/ 984250 w 2171700"/>
              <a:gd name="connsiteY3" fmla="*/ 0 h 101600"/>
              <a:gd name="connsiteX4" fmla="*/ 1085850 w 2171700"/>
              <a:gd name="connsiteY4" fmla="*/ 101600 h 101600"/>
              <a:gd name="connsiteX5" fmla="*/ 1168400 w 2171700"/>
              <a:gd name="connsiteY5" fmla="*/ 19050 h 101600"/>
              <a:gd name="connsiteX6" fmla="*/ 2171700 w 2171700"/>
              <a:gd name="connsiteY6" fmla="*/ 19050 h 101600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101600 w 2171700"/>
              <a:gd name="connsiteY2" fmla="*/ 0 h 95250"/>
              <a:gd name="connsiteX3" fmla="*/ 984250 w 2171700"/>
              <a:gd name="connsiteY3" fmla="*/ 0 h 95250"/>
              <a:gd name="connsiteX4" fmla="*/ 1085850 w 2171700"/>
              <a:gd name="connsiteY4" fmla="*/ 95250 h 95250"/>
              <a:gd name="connsiteX5" fmla="*/ 1168400 w 2171700"/>
              <a:gd name="connsiteY5" fmla="*/ 12700 h 95250"/>
              <a:gd name="connsiteX6" fmla="*/ 2171700 w 2171700"/>
              <a:gd name="connsiteY6" fmla="*/ 12700 h 95250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101600 w 2171700"/>
              <a:gd name="connsiteY2" fmla="*/ 0 h 95250"/>
              <a:gd name="connsiteX3" fmla="*/ 984250 w 2171700"/>
              <a:gd name="connsiteY3" fmla="*/ 0 h 95250"/>
              <a:gd name="connsiteX4" fmla="*/ 1085850 w 2171700"/>
              <a:gd name="connsiteY4" fmla="*/ 95250 h 95250"/>
              <a:gd name="connsiteX5" fmla="*/ 1168400 w 2171700"/>
              <a:gd name="connsiteY5" fmla="*/ 12700 h 95250"/>
              <a:gd name="connsiteX6" fmla="*/ 2171700 w 2171700"/>
              <a:gd name="connsiteY6" fmla="*/ 12700 h 95250"/>
              <a:gd name="connsiteX0" fmla="*/ 0 w 2171700"/>
              <a:gd name="connsiteY0" fmla="*/ 11776 h 100676"/>
              <a:gd name="connsiteX1" fmla="*/ 0 w 2171700"/>
              <a:gd name="connsiteY1" fmla="*/ 11776 h 100676"/>
              <a:gd name="connsiteX2" fmla="*/ 984250 w 2171700"/>
              <a:gd name="connsiteY2" fmla="*/ 5426 h 100676"/>
              <a:gd name="connsiteX3" fmla="*/ 1085850 w 2171700"/>
              <a:gd name="connsiteY3" fmla="*/ 100676 h 100676"/>
              <a:gd name="connsiteX4" fmla="*/ 1168400 w 2171700"/>
              <a:gd name="connsiteY4" fmla="*/ 18126 h 100676"/>
              <a:gd name="connsiteX5" fmla="*/ 2171700 w 2171700"/>
              <a:gd name="connsiteY5" fmla="*/ 18126 h 100676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984250 w 2171700"/>
              <a:gd name="connsiteY2" fmla="*/ 0 h 95250"/>
              <a:gd name="connsiteX3" fmla="*/ 1085850 w 2171700"/>
              <a:gd name="connsiteY3" fmla="*/ 95250 h 95250"/>
              <a:gd name="connsiteX4" fmla="*/ 1168400 w 2171700"/>
              <a:gd name="connsiteY4" fmla="*/ 12700 h 95250"/>
              <a:gd name="connsiteX5" fmla="*/ 2171700 w 2171700"/>
              <a:gd name="connsiteY5" fmla="*/ 12700 h 95250"/>
              <a:gd name="connsiteX0" fmla="*/ 0 w 2171700"/>
              <a:gd name="connsiteY0" fmla="*/ 11776 h 100676"/>
              <a:gd name="connsiteX1" fmla="*/ 0 w 2171700"/>
              <a:gd name="connsiteY1" fmla="*/ 11776 h 100676"/>
              <a:gd name="connsiteX2" fmla="*/ 984250 w 2171700"/>
              <a:gd name="connsiteY2" fmla="*/ 5426 h 100676"/>
              <a:gd name="connsiteX3" fmla="*/ 1085850 w 2171700"/>
              <a:gd name="connsiteY3" fmla="*/ 100676 h 100676"/>
              <a:gd name="connsiteX4" fmla="*/ 1168400 w 2171700"/>
              <a:gd name="connsiteY4" fmla="*/ 18126 h 100676"/>
              <a:gd name="connsiteX5" fmla="*/ 2171700 w 2171700"/>
              <a:gd name="connsiteY5" fmla="*/ 18126 h 100676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984250 w 2171700"/>
              <a:gd name="connsiteY2" fmla="*/ 0 h 95250"/>
              <a:gd name="connsiteX3" fmla="*/ 1085850 w 2171700"/>
              <a:gd name="connsiteY3" fmla="*/ 95250 h 95250"/>
              <a:gd name="connsiteX4" fmla="*/ 1168400 w 2171700"/>
              <a:gd name="connsiteY4" fmla="*/ 12700 h 95250"/>
              <a:gd name="connsiteX5" fmla="*/ 2171700 w 2171700"/>
              <a:gd name="connsiteY5" fmla="*/ 12700 h 9525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3868 h 92768"/>
              <a:gd name="connsiteX1" fmla="*/ 0 w 2171700"/>
              <a:gd name="connsiteY1" fmla="*/ 3868 h 92768"/>
              <a:gd name="connsiteX2" fmla="*/ 981868 w 2171700"/>
              <a:gd name="connsiteY2" fmla="*/ 9424 h 92768"/>
              <a:gd name="connsiteX3" fmla="*/ 1085850 w 2171700"/>
              <a:gd name="connsiteY3" fmla="*/ 92768 h 92768"/>
              <a:gd name="connsiteX4" fmla="*/ 1168400 w 2171700"/>
              <a:gd name="connsiteY4" fmla="*/ 10218 h 92768"/>
              <a:gd name="connsiteX5" fmla="*/ 2171700 w 2171700"/>
              <a:gd name="connsiteY5" fmla="*/ 10218 h 92768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1008061 w 2171700"/>
              <a:gd name="connsiteY2" fmla="*/ 7937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71700" h="88900">
                <a:moveTo>
                  <a:pt x="0" y="0"/>
                </a:moveTo>
                <a:lnTo>
                  <a:pt x="0" y="0"/>
                </a:lnTo>
                <a:lnTo>
                  <a:pt x="1008061" y="7937"/>
                </a:lnTo>
                <a:lnTo>
                  <a:pt x="1085850" y="88900"/>
                </a:lnTo>
                <a:lnTo>
                  <a:pt x="1168400" y="6350"/>
                </a:lnTo>
                <a:lnTo>
                  <a:pt x="2171700" y="6350"/>
                </a:lnTo>
              </a:path>
            </a:pathLst>
          </a:custGeom>
          <a:noFill/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7" name="Textplatzhalter 5"/>
          <p:cNvSpPr>
            <a:spLocks noGrp="1"/>
          </p:cNvSpPr>
          <p:nvPr>
            <p:ph type="body" sz="quarter" idx="55"/>
          </p:nvPr>
        </p:nvSpPr>
        <p:spPr>
          <a:xfrm>
            <a:off x="521451" y="4563139"/>
            <a:ext cx="4356164" cy="828092"/>
          </a:xfrm>
        </p:spPr>
        <p:txBody>
          <a:bodyPr tIns="0"/>
          <a:lstStyle>
            <a:lvl1pPr marL="0" indent="0" algn="ctr">
              <a:buNone/>
              <a:defRPr sz="1800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44" name="Freihandform 43"/>
          <p:cNvSpPr/>
          <p:nvPr userDrawn="1"/>
        </p:nvSpPr>
        <p:spPr>
          <a:xfrm>
            <a:off x="5030389" y="4347114"/>
            <a:ext cx="4354998" cy="86676"/>
          </a:xfrm>
          <a:custGeom>
            <a:avLst/>
            <a:gdLst>
              <a:gd name="connsiteX0" fmla="*/ 0 w 2171700"/>
              <a:gd name="connsiteY0" fmla="*/ 12700 h 101600"/>
              <a:gd name="connsiteX1" fmla="*/ 0 w 2171700"/>
              <a:gd name="connsiteY1" fmla="*/ 12700 h 101600"/>
              <a:gd name="connsiteX2" fmla="*/ 101600 w 2171700"/>
              <a:gd name="connsiteY2" fmla="*/ 6350 h 101600"/>
              <a:gd name="connsiteX3" fmla="*/ 774700 w 2171700"/>
              <a:gd name="connsiteY3" fmla="*/ 19050 h 101600"/>
              <a:gd name="connsiteX4" fmla="*/ 971550 w 2171700"/>
              <a:gd name="connsiteY4" fmla="*/ 31750 h 101600"/>
              <a:gd name="connsiteX5" fmla="*/ 996950 w 2171700"/>
              <a:gd name="connsiteY5" fmla="*/ 38100 h 101600"/>
              <a:gd name="connsiteX6" fmla="*/ 984250 w 2171700"/>
              <a:gd name="connsiteY6" fmla="*/ 0 h 101600"/>
              <a:gd name="connsiteX7" fmla="*/ 1085850 w 2171700"/>
              <a:gd name="connsiteY7" fmla="*/ 101600 h 101600"/>
              <a:gd name="connsiteX8" fmla="*/ 1168400 w 2171700"/>
              <a:gd name="connsiteY8" fmla="*/ 19050 h 101600"/>
              <a:gd name="connsiteX9" fmla="*/ 2171700 w 2171700"/>
              <a:gd name="connsiteY9" fmla="*/ 19050 h 101600"/>
              <a:gd name="connsiteX0" fmla="*/ 0 w 2171700"/>
              <a:gd name="connsiteY0" fmla="*/ 14808 h 103708"/>
              <a:gd name="connsiteX1" fmla="*/ 0 w 2171700"/>
              <a:gd name="connsiteY1" fmla="*/ 14808 h 103708"/>
              <a:gd name="connsiteX2" fmla="*/ 101600 w 2171700"/>
              <a:gd name="connsiteY2" fmla="*/ 8458 h 103708"/>
              <a:gd name="connsiteX3" fmla="*/ 774700 w 2171700"/>
              <a:gd name="connsiteY3" fmla="*/ 21158 h 103708"/>
              <a:gd name="connsiteX4" fmla="*/ 971550 w 2171700"/>
              <a:gd name="connsiteY4" fmla="*/ 33858 h 103708"/>
              <a:gd name="connsiteX5" fmla="*/ 984250 w 2171700"/>
              <a:gd name="connsiteY5" fmla="*/ 2108 h 103708"/>
              <a:gd name="connsiteX6" fmla="*/ 1085850 w 2171700"/>
              <a:gd name="connsiteY6" fmla="*/ 103708 h 103708"/>
              <a:gd name="connsiteX7" fmla="*/ 1168400 w 2171700"/>
              <a:gd name="connsiteY7" fmla="*/ 21158 h 103708"/>
              <a:gd name="connsiteX8" fmla="*/ 2171700 w 2171700"/>
              <a:gd name="connsiteY8" fmla="*/ 21158 h 103708"/>
              <a:gd name="connsiteX0" fmla="*/ 0 w 2171700"/>
              <a:gd name="connsiteY0" fmla="*/ 16150 h 105050"/>
              <a:gd name="connsiteX1" fmla="*/ 0 w 2171700"/>
              <a:gd name="connsiteY1" fmla="*/ 16150 h 105050"/>
              <a:gd name="connsiteX2" fmla="*/ 101600 w 2171700"/>
              <a:gd name="connsiteY2" fmla="*/ 9800 h 105050"/>
              <a:gd name="connsiteX3" fmla="*/ 774700 w 2171700"/>
              <a:gd name="connsiteY3" fmla="*/ 22500 h 105050"/>
              <a:gd name="connsiteX4" fmla="*/ 984250 w 2171700"/>
              <a:gd name="connsiteY4" fmla="*/ 3450 h 105050"/>
              <a:gd name="connsiteX5" fmla="*/ 1085850 w 2171700"/>
              <a:gd name="connsiteY5" fmla="*/ 105050 h 105050"/>
              <a:gd name="connsiteX6" fmla="*/ 1168400 w 2171700"/>
              <a:gd name="connsiteY6" fmla="*/ 22500 h 105050"/>
              <a:gd name="connsiteX7" fmla="*/ 2171700 w 2171700"/>
              <a:gd name="connsiteY7" fmla="*/ 22500 h 105050"/>
              <a:gd name="connsiteX0" fmla="*/ 0 w 2171700"/>
              <a:gd name="connsiteY0" fmla="*/ 18756 h 107656"/>
              <a:gd name="connsiteX1" fmla="*/ 0 w 2171700"/>
              <a:gd name="connsiteY1" fmla="*/ 18756 h 107656"/>
              <a:gd name="connsiteX2" fmla="*/ 101600 w 2171700"/>
              <a:gd name="connsiteY2" fmla="*/ 12406 h 107656"/>
              <a:gd name="connsiteX3" fmla="*/ 984250 w 2171700"/>
              <a:gd name="connsiteY3" fmla="*/ 6056 h 107656"/>
              <a:gd name="connsiteX4" fmla="*/ 1085850 w 2171700"/>
              <a:gd name="connsiteY4" fmla="*/ 107656 h 107656"/>
              <a:gd name="connsiteX5" fmla="*/ 1168400 w 2171700"/>
              <a:gd name="connsiteY5" fmla="*/ 25106 h 107656"/>
              <a:gd name="connsiteX6" fmla="*/ 2171700 w 2171700"/>
              <a:gd name="connsiteY6" fmla="*/ 25106 h 107656"/>
              <a:gd name="connsiteX0" fmla="*/ 0 w 2171700"/>
              <a:gd name="connsiteY0" fmla="*/ 23101 h 112001"/>
              <a:gd name="connsiteX1" fmla="*/ 0 w 2171700"/>
              <a:gd name="connsiteY1" fmla="*/ 23101 h 112001"/>
              <a:gd name="connsiteX2" fmla="*/ 101600 w 2171700"/>
              <a:gd name="connsiteY2" fmla="*/ 16751 h 112001"/>
              <a:gd name="connsiteX3" fmla="*/ 768350 w 2171700"/>
              <a:gd name="connsiteY3" fmla="*/ 4051 h 112001"/>
              <a:gd name="connsiteX4" fmla="*/ 984250 w 2171700"/>
              <a:gd name="connsiteY4" fmla="*/ 10401 h 112001"/>
              <a:gd name="connsiteX5" fmla="*/ 1085850 w 2171700"/>
              <a:gd name="connsiteY5" fmla="*/ 112001 h 112001"/>
              <a:gd name="connsiteX6" fmla="*/ 1168400 w 2171700"/>
              <a:gd name="connsiteY6" fmla="*/ 29451 h 112001"/>
              <a:gd name="connsiteX7" fmla="*/ 2171700 w 2171700"/>
              <a:gd name="connsiteY7" fmla="*/ 29451 h 112001"/>
              <a:gd name="connsiteX0" fmla="*/ 0 w 2171700"/>
              <a:gd name="connsiteY0" fmla="*/ 12700 h 101600"/>
              <a:gd name="connsiteX1" fmla="*/ 0 w 2171700"/>
              <a:gd name="connsiteY1" fmla="*/ 12700 h 101600"/>
              <a:gd name="connsiteX2" fmla="*/ 101600 w 2171700"/>
              <a:gd name="connsiteY2" fmla="*/ 6350 h 101600"/>
              <a:gd name="connsiteX3" fmla="*/ 984250 w 2171700"/>
              <a:gd name="connsiteY3" fmla="*/ 0 h 101600"/>
              <a:gd name="connsiteX4" fmla="*/ 1085850 w 2171700"/>
              <a:gd name="connsiteY4" fmla="*/ 101600 h 101600"/>
              <a:gd name="connsiteX5" fmla="*/ 1168400 w 2171700"/>
              <a:gd name="connsiteY5" fmla="*/ 19050 h 101600"/>
              <a:gd name="connsiteX6" fmla="*/ 2171700 w 2171700"/>
              <a:gd name="connsiteY6" fmla="*/ 19050 h 101600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101600 w 2171700"/>
              <a:gd name="connsiteY2" fmla="*/ 0 h 95250"/>
              <a:gd name="connsiteX3" fmla="*/ 984250 w 2171700"/>
              <a:gd name="connsiteY3" fmla="*/ 0 h 95250"/>
              <a:gd name="connsiteX4" fmla="*/ 1085850 w 2171700"/>
              <a:gd name="connsiteY4" fmla="*/ 95250 h 95250"/>
              <a:gd name="connsiteX5" fmla="*/ 1168400 w 2171700"/>
              <a:gd name="connsiteY5" fmla="*/ 12700 h 95250"/>
              <a:gd name="connsiteX6" fmla="*/ 2171700 w 2171700"/>
              <a:gd name="connsiteY6" fmla="*/ 12700 h 95250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101600 w 2171700"/>
              <a:gd name="connsiteY2" fmla="*/ 0 h 95250"/>
              <a:gd name="connsiteX3" fmla="*/ 984250 w 2171700"/>
              <a:gd name="connsiteY3" fmla="*/ 0 h 95250"/>
              <a:gd name="connsiteX4" fmla="*/ 1085850 w 2171700"/>
              <a:gd name="connsiteY4" fmla="*/ 95250 h 95250"/>
              <a:gd name="connsiteX5" fmla="*/ 1168400 w 2171700"/>
              <a:gd name="connsiteY5" fmla="*/ 12700 h 95250"/>
              <a:gd name="connsiteX6" fmla="*/ 2171700 w 2171700"/>
              <a:gd name="connsiteY6" fmla="*/ 12700 h 95250"/>
              <a:gd name="connsiteX0" fmla="*/ 0 w 2171700"/>
              <a:gd name="connsiteY0" fmla="*/ 11776 h 100676"/>
              <a:gd name="connsiteX1" fmla="*/ 0 w 2171700"/>
              <a:gd name="connsiteY1" fmla="*/ 11776 h 100676"/>
              <a:gd name="connsiteX2" fmla="*/ 984250 w 2171700"/>
              <a:gd name="connsiteY2" fmla="*/ 5426 h 100676"/>
              <a:gd name="connsiteX3" fmla="*/ 1085850 w 2171700"/>
              <a:gd name="connsiteY3" fmla="*/ 100676 h 100676"/>
              <a:gd name="connsiteX4" fmla="*/ 1168400 w 2171700"/>
              <a:gd name="connsiteY4" fmla="*/ 18126 h 100676"/>
              <a:gd name="connsiteX5" fmla="*/ 2171700 w 2171700"/>
              <a:gd name="connsiteY5" fmla="*/ 18126 h 100676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984250 w 2171700"/>
              <a:gd name="connsiteY2" fmla="*/ 0 h 95250"/>
              <a:gd name="connsiteX3" fmla="*/ 1085850 w 2171700"/>
              <a:gd name="connsiteY3" fmla="*/ 95250 h 95250"/>
              <a:gd name="connsiteX4" fmla="*/ 1168400 w 2171700"/>
              <a:gd name="connsiteY4" fmla="*/ 12700 h 95250"/>
              <a:gd name="connsiteX5" fmla="*/ 2171700 w 2171700"/>
              <a:gd name="connsiteY5" fmla="*/ 12700 h 95250"/>
              <a:gd name="connsiteX0" fmla="*/ 0 w 2171700"/>
              <a:gd name="connsiteY0" fmla="*/ 11776 h 100676"/>
              <a:gd name="connsiteX1" fmla="*/ 0 w 2171700"/>
              <a:gd name="connsiteY1" fmla="*/ 11776 h 100676"/>
              <a:gd name="connsiteX2" fmla="*/ 984250 w 2171700"/>
              <a:gd name="connsiteY2" fmla="*/ 5426 h 100676"/>
              <a:gd name="connsiteX3" fmla="*/ 1085850 w 2171700"/>
              <a:gd name="connsiteY3" fmla="*/ 100676 h 100676"/>
              <a:gd name="connsiteX4" fmla="*/ 1168400 w 2171700"/>
              <a:gd name="connsiteY4" fmla="*/ 18126 h 100676"/>
              <a:gd name="connsiteX5" fmla="*/ 2171700 w 2171700"/>
              <a:gd name="connsiteY5" fmla="*/ 18126 h 100676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984250 w 2171700"/>
              <a:gd name="connsiteY2" fmla="*/ 0 h 95250"/>
              <a:gd name="connsiteX3" fmla="*/ 1085850 w 2171700"/>
              <a:gd name="connsiteY3" fmla="*/ 95250 h 95250"/>
              <a:gd name="connsiteX4" fmla="*/ 1168400 w 2171700"/>
              <a:gd name="connsiteY4" fmla="*/ 12700 h 95250"/>
              <a:gd name="connsiteX5" fmla="*/ 2171700 w 2171700"/>
              <a:gd name="connsiteY5" fmla="*/ 12700 h 9525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3868 h 92768"/>
              <a:gd name="connsiteX1" fmla="*/ 0 w 2171700"/>
              <a:gd name="connsiteY1" fmla="*/ 3868 h 92768"/>
              <a:gd name="connsiteX2" fmla="*/ 981868 w 2171700"/>
              <a:gd name="connsiteY2" fmla="*/ 9424 h 92768"/>
              <a:gd name="connsiteX3" fmla="*/ 1085850 w 2171700"/>
              <a:gd name="connsiteY3" fmla="*/ 92768 h 92768"/>
              <a:gd name="connsiteX4" fmla="*/ 1168400 w 2171700"/>
              <a:gd name="connsiteY4" fmla="*/ 10218 h 92768"/>
              <a:gd name="connsiteX5" fmla="*/ 2171700 w 2171700"/>
              <a:gd name="connsiteY5" fmla="*/ 10218 h 92768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1008061 w 2171700"/>
              <a:gd name="connsiteY2" fmla="*/ 7937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71700" h="88900">
                <a:moveTo>
                  <a:pt x="0" y="0"/>
                </a:moveTo>
                <a:lnTo>
                  <a:pt x="0" y="0"/>
                </a:lnTo>
                <a:lnTo>
                  <a:pt x="1008061" y="7937"/>
                </a:lnTo>
                <a:lnTo>
                  <a:pt x="1085850" y="88900"/>
                </a:lnTo>
                <a:lnTo>
                  <a:pt x="1168400" y="6350"/>
                </a:lnTo>
                <a:lnTo>
                  <a:pt x="2171700" y="6350"/>
                </a:lnTo>
              </a:path>
            </a:pathLst>
          </a:custGeom>
          <a:noFill/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5" name="Textplatzhalter 35"/>
          <p:cNvSpPr>
            <a:spLocks noGrp="1"/>
          </p:cNvSpPr>
          <p:nvPr>
            <p:ph type="body" sz="quarter" idx="57"/>
          </p:nvPr>
        </p:nvSpPr>
        <p:spPr>
          <a:xfrm>
            <a:off x="521451" y="1316906"/>
            <a:ext cx="3657185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48" name="Textplatzhalter 5"/>
          <p:cNvSpPr>
            <a:spLocks noGrp="1"/>
          </p:cNvSpPr>
          <p:nvPr>
            <p:ph type="body" sz="quarter" idx="58"/>
          </p:nvPr>
        </p:nvSpPr>
        <p:spPr>
          <a:xfrm>
            <a:off x="5030389" y="4563139"/>
            <a:ext cx="4356164" cy="828092"/>
          </a:xfrm>
        </p:spPr>
        <p:txBody>
          <a:bodyPr tIns="0"/>
          <a:lstStyle>
            <a:lvl1pPr marL="0" indent="0" algn="ctr">
              <a:buNone/>
              <a:defRPr sz="1800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59" name="Bildplatzhalter 1"/>
          <p:cNvSpPr>
            <a:spLocks noGrp="1"/>
          </p:cNvSpPr>
          <p:nvPr>
            <p:ph type="pic" sz="quarter" idx="59"/>
          </p:nvPr>
        </p:nvSpPr>
        <p:spPr>
          <a:xfrm>
            <a:off x="5033765" y="1556792"/>
            <a:ext cx="4346023" cy="2716264"/>
          </a:xfrm>
        </p:spPr>
        <p:txBody>
          <a:bodyPr lIns="0" tIns="180000" rIns="0" bIns="180000"/>
          <a:lstStyle>
            <a:lvl1pPr marL="0" indent="0">
              <a:buFontTx/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60" name="Textplatzhalter 35"/>
          <p:cNvSpPr>
            <a:spLocks noGrp="1"/>
          </p:cNvSpPr>
          <p:nvPr>
            <p:ph type="body" sz="quarter" idx="60"/>
          </p:nvPr>
        </p:nvSpPr>
        <p:spPr>
          <a:xfrm>
            <a:off x="5030389" y="1316906"/>
            <a:ext cx="3657185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15" name="Foliennummernplatzhalter"/>
          <p:cNvSpPr>
            <a:spLocks noGrp="1"/>
          </p:cNvSpPr>
          <p:nvPr>
            <p:ph type="sldNum" sz="quarter" idx="12"/>
          </p:nvPr>
        </p:nvSpPr>
        <p:spPr>
          <a:xfrm>
            <a:off x="8477892" y="6653505"/>
            <a:ext cx="903600" cy="180000"/>
          </a:xfrm>
        </p:spPr>
        <p:txBody>
          <a:bodyPr/>
          <a:lstStyle/>
          <a:p>
            <a:fld id="{1FB8D038-2D38-4B10-A0EB-C05CC9130EB2}" type="slidenum">
              <a:rPr lang="en-US" noProof="0" smtClean="0"/>
              <a:t>‹Nr.›</a:t>
            </a:fld>
            <a:endParaRPr lang="en-US" noProof="0" dirty="0"/>
          </a:p>
        </p:txBody>
      </p:sp>
      <p:sp>
        <p:nvSpPr>
          <p:cNvPr id="16" name="Fußzeilenplatzhalter"/>
          <p:cNvSpPr>
            <a:spLocks noGrp="1"/>
          </p:cNvSpPr>
          <p:nvPr>
            <p:ph type="ftr" sz="quarter" idx="11"/>
          </p:nvPr>
        </p:nvSpPr>
        <p:spPr>
          <a:xfrm>
            <a:off x="1560000" y="6653505"/>
            <a:ext cx="6786000" cy="180000"/>
          </a:xfrm>
        </p:spPr>
        <p:txBody>
          <a:bodyPr/>
          <a:lstStyle/>
          <a:p>
            <a:r>
              <a:rPr lang="en-US" noProof="0" smtClean="0"/>
              <a:t>8PM/83 | 2D LiDAR sensors - TiM3xx-7xx plane alignment</a:t>
            </a:r>
            <a:endParaRPr lang="en-US" noProof="0" dirty="0"/>
          </a:p>
        </p:txBody>
      </p:sp>
      <p:sp>
        <p:nvSpPr>
          <p:cNvPr id="17" name="Datumsplatzhalter"/>
          <p:cNvSpPr>
            <a:spLocks noGrp="1"/>
          </p:cNvSpPr>
          <p:nvPr>
            <p:ph type="dt" sz="half" idx="10"/>
          </p:nvPr>
        </p:nvSpPr>
        <p:spPr>
          <a:xfrm>
            <a:off x="525600" y="6653505"/>
            <a:ext cx="902992" cy="180000"/>
          </a:xfrm>
        </p:spPr>
        <p:txBody>
          <a:bodyPr/>
          <a:lstStyle/>
          <a:p>
            <a:r>
              <a:rPr lang="en-US" noProof="0" smtClean="0"/>
              <a:t>2019</a:t>
            </a:r>
            <a:endParaRPr lang="en-US" noProof="0" dirty="0"/>
          </a:p>
        </p:txBody>
      </p:sp>
      <p:sp>
        <p:nvSpPr>
          <p:cNvPr id="18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0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err="1" smtClean="0"/>
              <a:t>Subheadline</a:t>
            </a:r>
            <a:r>
              <a:rPr lang="en-US" noProof="0" dirty="0" smtClean="0"/>
              <a:t> single spaced</a:t>
            </a:r>
          </a:p>
        </p:txBody>
      </p:sp>
      <p:sp>
        <p:nvSpPr>
          <p:cNvPr id="19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noProof="0" dirty="0" smtClean="0"/>
              <a:t>Slide title single spaced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0266523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eberischt 3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Bildplatzhalter 3"/>
          <p:cNvSpPr>
            <a:spLocks noGrp="1"/>
          </p:cNvSpPr>
          <p:nvPr>
            <p:ph type="pic" sz="quarter" idx="20"/>
          </p:nvPr>
        </p:nvSpPr>
        <p:spPr>
          <a:xfrm>
            <a:off x="6501172" y="2058998"/>
            <a:ext cx="2880000" cy="18000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47" name="Bildplatzhalter 2"/>
          <p:cNvSpPr>
            <a:spLocks noGrp="1"/>
          </p:cNvSpPr>
          <p:nvPr>
            <p:ph type="pic" sz="quarter" idx="19"/>
          </p:nvPr>
        </p:nvSpPr>
        <p:spPr>
          <a:xfrm>
            <a:off x="3513001" y="2058998"/>
            <a:ext cx="2880000" cy="18000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49" name="Bildplatzhalter 1"/>
          <p:cNvSpPr>
            <a:spLocks noGrp="1"/>
          </p:cNvSpPr>
          <p:nvPr>
            <p:ph type="pic" sz="quarter" idx="18"/>
          </p:nvPr>
        </p:nvSpPr>
        <p:spPr>
          <a:xfrm>
            <a:off x="524828" y="2058998"/>
            <a:ext cx="2880000" cy="18000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37" name="Freihandform 36"/>
          <p:cNvSpPr/>
          <p:nvPr userDrawn="1"/>
        </p:nvSpPr>
        <p:spPr>
          <a:xfrm>
            <a:off x="525599" y="3933056"/>
            <a:ext cx="2879229" cy="86676"/>
          </a:xfrm>
          <a:custGeom>
            <a:avLst/>
            <a:gdLst>
              <a:gd name="connsiteX0" fmla="*/ 0 w 2171700"/>
              <a:gd name="connsiteY0" fmla="*/ 12700 h 101600"/>
              <a:gd name="connsiteX1" fmla="*/ 0 w 2171700"/>
              <a:gd name="connsiteY1" fmla="*/ 12700 h 101600"/>
              <a:gd name="connsiteX2" fmla="*/ 101600 w 2171700"/>
              <a:gd name="connsiteY2" fmla="*/ 6350 h 101600"/>
              <a:gd name="connsiteX3" fmla="*/ 774700 w 2171700"/>
              <a:gd name="connsiteY3" fmla="*/ 19050 h 101600"/>
              <a:gd name="connsiteX4" fmla="*/ 971550 w 2171700"/>
              <a:gd name="connsiteY4" fmla="*/ 31750 h 101600"/>
              <a:gd name="connsiteX5" fmla="*/ 996950 w 2171700"/>
              <a:gd name="connsiteY5" fmla="*/ 38100 h 101600"/>
              <a:gd name="connsiteX6" fmla="*/ 984250 w 2171700"/>
              <a:gd name="connsiteY6" fmla="*/ 0 h 101600"/>
              <a:gd name="connsiteX7" fmla="*/ 1085850 w 2171700"/>
              <a:gd name="connsiteY7" fmla="*/ 101600 h 101600"/>
              <a:gd name="connsiteX8" fmla="*/ 1168400 w 2171700"/>
              <a:gd name="connsiteY8" fmla="*/ 19050 h 101600"/>
              <a:gd name="connsiteX9" fmla="*/ 2171700 w 2171700"/>
              <a:gd name="connsiteY9" fmla="*/ 19050 h 101600"/>
              <a:gd name="connsiteX0" fmla="*/ 0 w 2171700"/>
              <a:gd name="connsiteY0" fmla="*/ 14808 h 103708"/>
              <a:gd name="connsiteX1" fmla="*/ 0 w 2171700"/>
              <a:gd name="connsiteY1" fmla="*/ 14808 h 103708"/>
              <a:gd name="connsiteX2" fmla="*/ 101600 w 2171700"/>
              <a:gd name="connsiteY2" fmla="*/ 8458 h 103708"/>
              <a:gd name="connsiteX3" fmla="*/ 774700 w 2171700"/>
              <a:gd name="connsiteY3" fmla="*/ 21158 h 103708"/>
              <a:gd name="connsiteX4" fmla="*/ 971550 w 2171700"/>
              <a:gd name="connsiteY4" fmla="*/ 33858 h 103708"/>
              <a:gd name="connsiteX5" fmla="*/ 984250 w 2171700"/>
              <a:gd name="connsiteY5" fmla="*/ 2108 h 103708"/>
              <a:gd name="connsiteX6" fmla="*/ 1085850 w 2171700"/>
              <a:gd name="connsiteY6" fmla="*/ 103708 h 103708"/>
              <a:gd name="connsiteX7" fmla="*/ 1168400 w 2171700"/>
              <a:gd name="connsiteY7" fmla="*/ 21158 h 103708"/>
              <a:gd name="connsiteX8" fmla="*/ 2171700 w 2171700"/>
              <a:gd name="connsiteY8" fmla="*/ 21158 h 103708"/>
              <a:gd name="connsiteX0" fmla="*/ 0 w 2171700"/>
              <a:gd name="connsiteY0" fmla="*/ 16150 h 105050"/>
              <a:gd name="connsiteX1" fmla="*/ 0 w 2171700"/>
              <a:gd name="connsiteY1" fmla="*/ 16150 h 105050"/>
              <a:gd name="connsiteX2" fmla="*/ 101600 w 2171700"/>
              <a:gd name="connsiteY2" fmla="*/ 9800 h 105050"/>
              <a:gd name="connsiteX3" fmla="*/ 774700 w 2171700"/>
              <a:gd name="connsiteY3" fmla="*/ 22500 h 105050"/>
              <a:gd name="connsiteX4" fmla="*/ 984250 w 2171700"/>
              <a:gd name="connsiteY4" fmla="*/ 3450 h 105050"/>
              <a:gd name="connsiteX5" fmla="*/ 1085850 w 2171700"/>
              <a:gd name="connsiteY5" fmla="*/ 105050 h 105050"/>
              <a:gd name="connsiteX6" fmla="*/ 1168400 w 2171700"/>
              <a:gd name="connsiteY6" fmla="*/ 22500 h 105050"/>
              <a:gd name="connsiteX7" fmla="*/ 2171700 w 2171700"/>
              <a:gd name="connsiteY7" fmla="*/ 22500 h 105050"/>
              <a:gd name="connsiteX0" fmla="*/ 0 w 2171700"/>
              <a:gd name="connsiteY0" fmla="*/ 18756 h 107656"/>
              <a:gd name="connsiteX1" fmla="*/ 0 w 2171700"/>
              <a:gd name="connsiteY1" fmla="*/ 18756 h 107656"/>
              <a:gd name="connsiteX2" fmla="*/ 101600 w 2171700"/>
              <a:gd name="connsiteY2" fmla="*/ 12406 h 107656"/>
              <a:gd name="connsiteX3" fmla="*/ 984250 w 2171700"/>
              <a:gd name="connsiteY3" fmla="*/ 6056 h 107656"/>
              <a:gd name="connsiteX4" fmla="*/ 1085850 w 2171700"/>
              <a:gd name="connsiteY4" fmla="*/ 107656 h 107656"/>
              <a:gd name="connsiteX5" fmla="*/ 1168400 w 2171700"/>
              <a:gd name="connsiteY5" fmla="*/ 25106 h 107656"/>
              <a:gd name="connsiteX6" fmla="*/ 2171700 w 2171700"/>
              <a:gd name="connsiteY6" fmla="*/ 25106 h 107656"/>
              <a:gd name="connsiteX0" fmla="*/ 0 w 2171700"/>
              <a:gd name="connsiteY0" fmla="*/ 23101 h 112001"/>
              <a:gd name="connsiteX1" fmla="*/ 0 w 2171700"/>
              <a:gd name="connsiteY1" fmla="*/ 23101 h 112001"/>
              <a:gd name="connsiteX2" fmla="*/ 101600 w 2171700"/>
              <a:gd name="connsiteY2" fmla="*/ 16751 h 112001"/>
              <a:gd name="connsiteX3" fmla="*/ 768350 w 2171700"/>
              <a:gd name="connsiteY3" fmla="*/ 4051 h 112001"/>
              <a:gd name="connsiteX4" fmla="*/ 984250 w 2171700"/>
              <a:gd name="connsiteY4" fmla="*/ 10401 h 112001"/>
              <a:gd name="connsiteX5" fmla="*/ 1085850 w 2171700"/>
              <a:gd name="connsiteY5" fmla="*/ 112001 h 112001"/>
              <a:gd name="connsiteX6" fmla="*/ 1168400 w 2171700"/>
              <a:gd name="connsiteY6" fmla="*/ 29451 h 112001"/>
              <a:gd name="connsiteX7" fmla="*/ 2171700 w 2171700"/>
              <a:gd name="connsiteY7" fmla="*/ 29451 h 112001"/>
              <a:gd name="connsiteX0" fmla="*/ 0 w 2171700"/>
              <a:gd name="connsiteY0" fmla="*/ 12700 h 101600"/>
              <a:gd name="connsiteX1" fmla="*/ 0 w 2171700"/>
              <a:gd name="connsiteY1" fmla="*/ 12700 h 101600"/>
              <a:gd name="connsiteX2" fmla="*/ 101600 w 2171700"/>
              <a:gd name="connsiteY2" fmla="*/ 6350 h 101600"/>
              <a:gd name="connsiteX3" fmla="*/ 984250 w 2171700"/>
              <a:gd name="connsiteY3" fmla="*/ 0 h 101600"/>
              <a:gd name="connsiteX4" fmla="*/ 1085850 w 2171700"/>
              <a:gd name="connsiteY4" fmla="*/ 101600 h 101600"/>
              <a:gd name="connsiteX5" fmla="*/ 1168400 w 2171700"/>
              <a:gd name="connsiteY5" fmla="*/ 19050 h 101600"/>
              <a:gd name="connsiteX6" fmla="*/ 2171700 w 2171700"/>
              <a:gd name="connsiteY6" fmla="*/ 19050 h 101600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101600 w 2171700"/>
              <a:gd name="connsiteY2" fmla="*/ 0 h 95250"/>
              <a:gd name="connsiteX3" fmla="*/ 984250 w 2171700"/>
              <a:gd name="connsiteY3" fmla="*/ 0 h 95250"/>
              <a:gd name="connsiteX4" fmla="*/ 1085850 w 2171700"/>
              <a:gd name="connsiteY4" fmla="*/ 95250 h 95250"/>
              <a:gd name="connsiteX5" fmla="*/ 1168400 w 2171700"/>
              <a:gd name="connsiteY5" fmla="*/ 12700 h 95250"/>
              <a:gd name="connsiteX6" fmla="*/ 2171700 w 2171700"/>
              <a:gd name="connsiteY6" fmla="*/ 12700 h 95250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101600 w 2171700"/>
              <a:gd name="connsiteY2" fmla="*/ 0 h 95250"/>
              <a:gd name="connsiteX3" fmla="*/ 984250 w 2171700"/>
              <a:gd name="connsiteY3" fmla="*/ 0 h 95250"/>
              <a:gd name="connsiteX4" fmla="*/ 1085850 w 2171700"/>
              <a:gd name="connsiteY4" fmla="*/ 95250 h 95250"/>
              <a:gd name="connsiteX5" fmla="*/ 1168400 w 2171700"/>
              <a:gd name="connsiteY5" fmla="*/ 12700 h 95250"/>
              <a:gd name="connsiteX6" fmla="*/ 2171700 w 2171700"/>
              <a:gd name="connsiteY6" fmla="*/ 12700 h 95250"/>
              <a:gd name="connsiteX0" fmla="*/ 0 w 2171700"/>
              <a:gd name="connsiteY0" fmla="*/ 11776 h 100676"/>
              <a:gd name="connsiteX1" fmla="*/ 0 w 2171700"/>
              <a:gd name="connsiteY1" fmla="*/ 11776 h 100676"/>
              <a:gd name="connsiteX2" fmla="*/ 984250 w 2171700"/>
              <a:gd name="connsiteY2" fmla="*/ 5426 h 100676"/>
              <a:gd name="connsiteX3" fmla="*/ 1085850 w 2171700"/>
              <a:gd name="connsiteY3" fmla="*/ 100676 h 100676"/>
              <a:gd name="connsiteX4" fmla="*/ 1168400 w 2171700"/>
              <a:gd name="connsiteY4" fmla="*/ 18126 h 100676"/>
              <a:gd name="connsiteX5" fmla="*/ 2171700 w 2171700"/>
              <a:gd name="connsiteY5" fmla="*/ 18126 h 100676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984250 w 2171700"/>
              <a:gd name="connsiteY2" fmla="*/ 0 h 95250"/>
              <a:gd name="connsiteX3" fmla="*/ 1085850 w 2171700"/>
              <a:gd name="connsiteY3" fmla="*/ 95250 h 95250"/>
              <a:gd name="connsiteX4" fmla="*/ 1168400 w 2171700"/>
              <a:gd name="connsiteY4" fmla="*/ 12700 h 95250"/>
              <a:gd name="connsiteX5" fmla="*/ 2171700 w 2171700"/>
              <a:gd name="connsiteY5" fmla="*/ 12700 h 95250"/>
              <a:gd name="connsiteX0" fmla="*/ 0 w 2171700"/>
              <a:gd name="connsiteY0" fmla="*/ 11776 h 100676"/>
              <a:gd name="connsiteX1" fmla="*/ 0 w 2171700"/>
              <a:gd name="connsiteY1" fmla="*/ 11776 h 100676"/>
              <a:gd name="connsiteX2" fmla="*/ 984250 w 2171700"/>
              <a:gd name="connsiteY2" fmla="*/ 5426 h 100676"/>
              <a:gd name="connsiteX3" fmla="*/ 1085850 w 2171700"/>
              <a:gd name="connsiteY3" fmla="*/ 100676 h 100676"/>
              <a:gd name="connsiteX4" fmla="*/ 1168400 w 2171700"/>
              <a:gd name="connsiteY4" fmla="*/ 18126 h 100676"/>
              <a:gd name="connsiteX5" fmla="*/ 2171700 w 2171700"/>
              <a:gd name="connsiteY5" fmla="*/ 18126 h 100676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984250 w 2171700"/>
              <a:gd name="connsiteY2" fmla="*/ 0 h 95250"/>
              <a:gd name="connsiteX3" fmla="*/ 1085850 w 2171700"/>
              <a:gd name="connsiteY3" fmla="*/ 95250 h 95250"/>
              <a:gd name="connsiteX4" fmla="*/ 1168400 w 2171700"/>
              <a:gd name="connsiteY4" fmla="*/ 12700 h 95250"/>
              <a:gd name="connsiteX5" fmla="*/ 2171700 w 2171700"/>
              <a:gd name="connsiteY5" fmla="*/ 12700 h 9525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3868 h 92768"/>
              <a:gd name="connsiteX1" fmla="*/ 0 w 2171700"/>
              <a:gd name="connsiteY1" fmla="*/ 3868 h 92768"/>
              <a:gd name="connsiteX2" fmla="*/ 981868 w 2171700"/>
              <a:gd name="connsiteY2" fmla="*/ 9424 h 92768"/>
              <a:gd name="connsiteX3" fmla="*/ 1085850 w 2171700"/>
              <a:gd name="connsiteY3" fmla="*/ 92768 h 92768"/>
              <a:gd name="connsiteX4" fmla="*/ 1168400 w 2171700"/>
              <a:gd name="connsiteY4" fmla="*/ 10218 h 92768"/>
              <a:gd name="connsiteX5" fmla="*/ 2171700 w 2171700"/>
              <a:gd name="connsiteY5" fmla="*/ 10218 h 92768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1008061 w 2171700"/>
              <a:gd name="connsiteY2" fmla="*/ 7937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71700" h="88900">
                <a:moveTo>
                  <a:pt x="0" y="0"/>
                </a:moveTo>
                <a:lnTo>
                  <a:pt x="0" y="0"/>
                </a:lnTo>
                <a:lnTo>
                  <a:pt x="1008061" y="7937"/>
                </a:lnTo>
                <a:lnTo>
                  <a:pt x="1085850" y="88900"/>
                </a:lnTo>
                <a:lnTo>
                  <a:pt x="1168400" y="6350"/>
                </a:lnTo>
                <a:lnTo>
                  <a:pt x="2171700" y="6350"/>
                </a:lnTo>
              </a:path>
            </a:pathLst>
          </a:custGeom>
          <a:noFill/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8" name="Freihandform 37"/>
          <p:cNvSpPr/>
          <p:nvPr userDrawn="1"/>
        </p:nvSpPr>
        <p:spPr>
          <a:xfrm>
            <a:off x="3510339" y="3933056"/>
            <a:ext cx="2879229" cy="86676"/>
          </a:xfrm>
          <a:custGeom>
            <a:avLst/>
            <a:gdLst>
              <a:gd name="connsiteX0" fmla="*/ 0 w 2171700"/>
              <a:gd name="connsiteY0" fmla="*/ 12700 h 101600"/>
              <a:gd name="connsiteX1" fmla="*/ 0 w 2171700"/>
              <a:gd name="connsiteY1" fmla="*/ 12700 h 101600"/>
              <a:gd name="connsiteX2" fmla="*/ 101600 w 2171700"/>
              <a:gd name="connsiteY2" fmla="*/ 6350 h 101600"/>
              <a:gd name="connsiteX3" fmla="*/ 774700 w 2171700"/>
              <a:gd name="connsiteY3" fmla="*/ 19050 h 101600"/>
              <a:gd name="connsiteX4" fmla="*/ 971550 w 2171700"/>
              <a:gd name="connsiteY4" fmla="*/ 31750 h 101600"/>
              <a:gd name="connsiteX5" fmla="*/ 996950 w 2171700"/>
              <a:gd name="connsiteY5" fmla="*/ 38100 h 101600"/>
              <a:gd name="connsiteX6" fmla="*/ 984250 w 2171700"/>
              <a:gd name="connsiteY6" fmla="*/ 0 h 101600"/>
              <a:gd name="connsiteX7" fmla="*/ 1085850 w 2171700"/>
              <a:gd name="connsiteY7" fmla="*/ 101600 h 101600"/>
              <a:gd name="connsiteX8" fmla="*/ 1168400 w 2171700"/>
              <a:gd name="connsiteY8" fmla="*/ 19050 h 101600"/>
              <a:gd name="connsiteX9" fmla="*/ 2171700 w 2171700"/>
              <a:gd name="connsiteY9" fmla="*/ 19050 h 101600"/>
              <a:gd name="connsiteX0" fmla="*/ 0 w 2171700"/>
              <a:gd name="connsiteY0" fmla="*/ 14808 h 103708"/>
              <a:gd name="connsiteX1" fmla="*/ 0 w 2171700"/>
              <a:gd name="connsiteY1" fmla="*/ 14808 h 103708"/>
              <a:gd name="connsiteX2" fmla="*/ 101600 w 2171700"/>
              <a:gd name="connsiteY2" fmla="*/ 8458 h 103708"/>
              <a:gd name="connsiteX3" fmla="*/ 774700 w 2171700"/>
              <a:gd name="connsiteY3" fmla="*/ 21158 h 103708"/>
              <a:gd name="connsiteX4" fmla="*/ 971550 w 2171700"/>
              <a:gd name="connsiteY4" fmla="*/ 33858 h 103708"/>
              <a:gd name="connsiteX5" fmla="*/ 984250 w 2171700"/>
              <a:gd name="connsiteY5" fmla="*/ 2108 h 103708"/>
              <a:gd name="connsiteX6" fmla="*/ 1085850 w 2171700"/>
              <a:gd name="connsiteY6" fmla="*/ 103708 h 103708"/>
              <a:gd name="connsiteX7" fmla="*/ 1168400 w 2171700"/>
              <a:gd name="connsiteY7" fmla="*/ 21158 h 103708"/>
              <a:gd name="connsiteX8" fmla="*/ 2171700 w 2171700"/>
              <a:gd name="connsiteY8" fmla="*/ 21158 h 103708"/>
              <a:gd name="connsiteX0" fmla="*/ 0 w 2171700"/>
              <a:gd name="connsiteY0" fmla="*/ 16150 h 105050"/>
              <a:gd name="connsiteX1" fmla="*/ 0 w 2171700"/>
              <a:gd name="connsiteY1" fmla="*/ 16150 h 105050"/>
              <a:gd name="connsiteX2" fmla="*/ 101600 w 2171700"/>
              <a:gd name="connsiteY2" fmla="*/ 9800 h 105050"/>
              <a:gd name="connsiteX3" fmla="*/ 774700 w 2171700"/>
              <a:gd name="connsiteY3" fmla="*/ 22500 h 105050"/>
              <a:gd name="connsiteX4" fmla="*/ 984250 w 2171700"/>
              <a:gd name="connsiteY4" fmla="*/ 3450 h 105050"/>
              <a:gd name="connsiteX5" fmla="*/ 1085850 w 2171700"/>
              <a:gd name="connsiteY5" fmla="*/ 105050 h 105050"/>
              <a:gd name="connsiteX6" fmla="*/ 1168400 w 2171700"/>
              <a:gd name="connsiteY6" fmla="*/ 22500 h 105050"/>
              <a:gd name="connsiteX7" fmla="*/ 2171700 w 2171700"/>
              <a:gd name="connsiteY7" fmla="*/ 22500 h 105050"/>
              <a:gd name="connsiteX0" fmla="*/ 0 w 2171700"/>
              <a:gd name="connsiteY0" fmla="*/ 18756 h 107656"/>
              <a:gd name="connsiteX1" fmla="*/ 0 w 2171700"/>
              <a:gd name="connsiteY1" fmla="*/ 18756 h 107656"/>
              <a:gd name="connsiteX2" fmla="*/ 101600 w 2171700"/>
              <a:gd name="connsiteY2" fmla="*/ 12406 h 107656"/>
              <a:gd name="connsiteX3" fmla="*/ 984250 w 2171700"/>
              <a:gd name="connsiteY3" fmla="*/ 6056 h 107656"/>
              <a:gd name="connsiteX4" fmla="*/ 1085850 w 2171700"/>
              <a:gd name="connsiteY4" fmla="*/ 107656 h 107656"/>
              <a:gd name="connsiteX5" fmla="*/ 1168400 w 2171700"/>
              <a:gd name="connsiteY5" fmla="*/ 25106 h 107656"/>
              <a:gd name="connsiteX6" fmla="*/ 2171700 w 2171700"/>
              <a:gd name="connsiteY6" fmla="*/ 25106 h 107656"/>
              <a:gd name="connsiteX0" fmla="*/ 0 w 2171700"/>
              <a:gd name="connsiteY0" fmla="*/ 23101 h 112001"/>
              <a:gd name="connsiteX1" fmla="*/ 0 w 2171700"/>
              <a:gd name="connsiteY1" fmla="*/ 23101 h 112001"/>
              <a:gd name="connsiteX2" fmla="*/ 101600 w 2171700"/>
              <a:gd name="connsiteY2" fmla="*/ 16751 h 112001"/>
              <a:gd name="connsiteX3" fmla="*/ 768350 w 2171700"/>
              <a:gd name="connsiteY3" fmla="*/ 4051 h 112001"/>
              <a:gd name="connsiteX4" fmla="*/ 984250 w 2171700"/>
              <a:gd name="connsiteY4" fmla="*/ 10401 h 112001"/>
              <a:gd name="connsiteX5" fmla="*/ 1085850 w 2171700"/>
              <a:gd name="connsiteY5" fmla="*/ 112001 h 112001"/>
              <a:gd name="connsiteX6" fmla="*/ 1168400 w 2171700"/>
              <a:gd name="connsiteY6" fmla="*/ 29451 h 112001"/>
              <a:gd name="connsiteX7" fmla="*/ 2171700 w 2171700"/>
              <a:gd name="connsiteY7" fmla="*/ 29451 h 112001"/>
              <a:gd name="connsiteX0" fmla="*/ 0 w 2171700"/>
              <a:gd name="connsiteY0" fmla="*/ 12700 h 101600"/>
              <a:gd name="connsiteX1" fmla="*/ 0 w 2171700"/>
              <a:gd name="connsiteY1" fmla="*/ 12700 h 101600"/>
              <a:gd name="connsiteX2" fmla="*/ 101600 w 2171700"/>
              <a:gd name="connsiteY2" fmla="*/ 6350 h 101600"/>
              <a:gd name="connsiteX3" fmla="*/ 984250 w 2171700"/>
              <a:gd name="connsiteY3" fmla="*/ 0 h 101600"/>
              <a:gd name="connsiteX4" fmla="*/ 1085850 w 2171700"/>
              <a:gd name="connsiteY4" fmla="*/ 101600 h 101600"/>
              <a:gd name="connsiteX5" fmla="*/ 1168400 w 2171700"/>
              <a:gd name="connsiteY5" fmla="*/ 19050 h 101600"/>
              <a:gd name="connsiteX6" fmla="*/ 2171700 w 2171700"/>
              <a:gd name="connsiteY6" fmla="*/ 19050 h 101600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101600 w 2171700"/>
              <a:gd name="connsiteY2" fmla="*/ 0 h 95250"/>
              <a:gd name="connsiteX3" fmla="*/ 984250 w 2171700"/>
              <a:gd name="connsiteY3" fmla="*/ 0 h 95250"/>
              <a:gd name="connsiteX4" fmla="*/ 1085850 w 2171700"/>
              <a:gd name="connsiteY4" fmla="*/ 95250 h 95250"/>
              <a:gd name="connsiteX5" fmla="*/ 1168400 w 2171700"/>
              <a:gd name="connsiteY5" fmla="*/ 12700 h 95250"/>
              <a:gd name="connsiteX6" fmla="*/ 2171700 w 2171700"/>
              <a:gd name="connsiteY6" fmla="*/ 12700 h 95250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101600 w 2171700"/>
              <a:gd name="connsiteY2" fmla="*/ 0 h 95250"/>
              <a:gd name="connsiteX3" fmla="*/ 984250 w 2171700"/>
              <a:gd name="connsiteY3" fmla="*/ 0 h 95250"/>
              <a:gd name="connsiteX4" fmla="*/ 1085850 w 2171700"/>
              <a:gd name="connsiteY4" fmla="*/ 95250 h 95250"/>
              <a:gd name="connsiteX5" fmla="*/ 1168400 w 2171700"/>
              <a:gd name="connsiteY5" fmla="*/ 12700 h 95250"/>
              <a:gd name="connsiteX6" fmla="*/ 2171700 w 2171700"/>
              <a:gd name="connsiteY6" fmla="*/ 12700 h 95250"/>
              <a:gd name="connsiteX0" fmla="*/ 0 w 2171700"/>
              <a:gd name="connsiteY0" fmla="*/ 11776 h 100676"/>
              <a:gd name="connsiteX1" fmla="*/ 0 w 2171700"/>
              <a:gd name="connsiteY1" fmla="*/ 11776 h 100676"/>
              <a:gd name="connsiteX2" fmla="*/ 984250 w 2171700"/>
              <a:gd name="connsiteY2" fmla="*/ 5426 h 100676"/>
              <a:gd name="connsiteX3" fmla="*/ 1085850 w 2171700"/>
              <a:gd name="connsiteY3" fmla="*/ 100676 h 100676"/>
              <a:gd name="connsiteX4" fmla="*/ 1168400 w 2171700"/>
              <a:gd name="connsiteY4" fmla="*/ 18126 h 100676"/>
              <a:gd name="connsiteX5" fmla="*/ 2171700 w 2171700"/>
              <a:gd name="connsiteY5" fmla="*/ 18126 h 100676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984250 w 2171700"/>
              <a:gd name="connsiteY2" fmla="*/ 0 h 95250"/>
              <a:gd name="connsiteX3" fmla="*/ 1085850 w 2171700"/>
              <a:gd name="connsiteY3" fmla="*/ 95250 h 95250"/>
              <a:gd name="connsiteX4" fmla="*/ 1168400 w 2171700"/>
              <a:gd name="connsiteY4" fmla="*/ 12700 h 95250"/>
              <a:gd name="connsiteX5" fmla="*/ 2171700 w 2171700"/>
              <a:gd name="connsiteY5" fmla="*/ 12700 h 95250"/>
              <a:gd name="connsiteX0" fmla="*/ 0 w 2171700"/>
              <a:gd name="connsiteY0" fmla="*/ 11776 h 100676"/>
              <a:gd name="connsiteX1" fmla="*/ 0 w 2171700"/>
              <a:gd name="connsiteY1" fmla="*/ 11776 h 100676"/>
              <a:gd name="connsiteX2" fmla="*/ 984250 w 2171700"/>
              <a:gd name="connsiteY2" fmla="*/ 5426 h 100676"/>
              <a:gd name="connsiteX3" fmla="*/ 1085850 w 2171700"/>
              <a:gd name="connsiteY3" fmla="*/ 100676 h 100676"/>
              <a:gd name="connsiteX4" fmla="*/ 1168400 w 2171700"/>
              <a:gd name="connsiteY4" fmla="*/ 18126 h 100676"/>
              <a:gd name="connsiteX5" fmla="*/ 2171700 w 2171700"/>
              <a:gd name="connsiteY5" fmla="*/ 18126 h 100676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984250 w 2171700"/>
              <a:gd name="connsiteY2" fmla="*/ 0 h 95250"/>
              <a:gd name="connsiteX3" fmla="*/ 1085850 w 2171700"/>
              <a:gd name="connsiteY3" fmla="*/ 95250 h 95250"/>
              <a:gd name="connsiteX4" fmla="*/ 1168400 w 2171700"/>
              <a:gd name="connsiteY4" fmla="*/ 12700 h 95250"/>
              <a:gd name="connsiteX5" fmla="*/ 2171700 w 2171700"/>
              <a:gd name="connsiteY5" fmla="*/ 12700 h 9525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3868 h 92768"/>
              <a:gd name="connsiteX1" fmla="*/ 0 w 2171700"/>
              <a:gd name="connsiteY1" fmla="*/ 3868 h 92768"/>
              <a:gd name="connsiteX2" fmla="*/ 981868 w 2171700"/>
              <a:gd name="connsiteY2" fmla="*/ 9424 h 92768"/>
              <a:gd name="connsiteX3" fmla="*/ 1085850 w 2171700"/>
              <a:gd name="connsiteY3" fmla="*/ 92768 h 92768"/>
              <a:gd name="connsiteX4" fmla="*/ 1168400 w 2171700"/>
              <a:gd name="connsiteY4" fmla="*/ 10218 h 92768"/>
              <a:gd name="connsiteX5" fmla="*/ 2171700 w 2171700"/>
              <a:gd name="connsiteY5" fmla="*/ 10218 h 92768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1008061 w 2171700"/>
              <a:gd name="connsiteY2" fmla="*/ 7937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71700" h="88900">
                <a:moveTo>
                  <a:pt x="0" y="0"/>
                </a:moveTo>
                <a:lnTo>
                  <a:pt x="0" y="0"/>
                </a:lnTo>
                <a:lnTo>
                  <a:pt x="1008061" y="7937"/>
                </a:lnTo>
                <a:lnTo>
                  <a:pt x="1085850" y="88900"/>
                </a:lnTo>
                <a:lnTo>
                  <a:pt x="1168400" y="6350"/>
                </a:lnTo>
                <a:lnTo>
                  <a:pt x="2171700" y="6350"/>
                </a:lnTo>
              </a:path>
            </a:pathLst>
          </a:custGeom>
          <a:noFill/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0" name="Freihandform 39"/>
          <p:cNvSpPr/>
          <p:nvPr userDrawn="1"/>
        </p:nvSpPr>
        <p:spPr>
          <a:xfrm>
            <a:off x="6512332" y="3933056"/>
            <a:ext cx="2879229" cy="86676"/>
          </a:xfrm>
          <a:custGeom>
            <a:avLst/>
            <a:gdLst>
              <a:gd name="connsiteX0" fmla="*/ 0 w 2171700"/>
              <a:gd name="connsiteY0" fmla="*/ 12700 h 101600"/>
              <a:gd name="connsiteX1" fmla="*/ 0 w 2171700"/>
              <a:gd name="connsiteY1" fmla="*/ 12700 h 101600"/>
              <a:gd name="connsiteX2" fmla="*/ 101600 w 2171700"/>
              <a:gd name="connsiteY2" fmla="*/ 6350 h 101600"/>
              <a:gd name="connsiteX3" fmla="*/ 774700 w 2171700"/>
              <a:gd name="connsiteY3" fmla="*/ 19050 h 101600"/>
              <a:gd name="connsiteX4" fmla="*/ 971550 w 2171700"/>
              <a:gd name="connsiteY4" fmla="*/ 31750 h 101600"/>
              <a:gd name="connsiteX5" fmla="*/ 996950 w 2171700"/>
              <a:gd name="connsiteY5" fmla="*/ 38100 h 101600"/>
              <a:gd name="connsiteX6" fmla="*/ 984250 w 2171700"/>
              <a:gd name="connsiteY6" fmla="*/ 0 h 101600"/>
              <a:gd name="connsiteX7" fmla="*/ 1085850 w 2171700"/>
              <a:gd name="connsiteY7" fmla="*/ 101600 h 101600"/>
              <a:gd name="connsiteX8" fmla="*/ 1168400 w 2171700"/>
              <a:gd name="connsiteY8" fmla="*/ 19050 h 101600"/>
              <a:gd name="connsiteX9" fmla="*/ 2171700 w 2171700"/>
              <a:gd name="connsiteY9" fmla="*/ 19050 h 101600"/>
              <a:gd name="connsiteX0" fmla="*/ 0 w 2171700"/>
              <a:gd name="connsiteY0" fmla="*/ 14808 h 103708"/>
              <a:gd name="connsiteX1" fmla="*/ 0 w 2171700"/>
              <a:gd name="connsiteY1" fmla="*/ 14808 h 103708"/>
              <a:gd name="connsiteX2" fmla="*/ 101600 w 2171700"/>
              <a:gd name="connsiteY2" fmla="*/ 8458 h 103708"/>
              <a:gd name="connsiteX3" fmla="*/ 774700 w 2171700"/>
              <a:gd name="connsiteY3" fmla="*/ 21158 h 103708"/>
              <a:gd name="connsiteX4" fmla="*/ 971550 w 2171700"/>
              <a:gd name="connsiteY4" fmla="*/ 33858 h 103708"/>
              <a:gd name="connsiteX5" fmla="*/ 984250 w 2171700"/>
              <a:gd name="connsiteY5" fmla="*/ 2108 h 103708"/>
              <a:gd name="connsiteX6" fmla="*/ 1085850 w 2171700"/>
              <a:gd name="connsiteY6" fmla="*/ 103708 h 103708"/>
              <a:gd name="connsiteX7" fmla="*/ 1168400 w 2171700"/>
              <a:gd name="connsiteY7" fmla="*/ 21158 h 103708"/>
              <a:gd name="connsiteX8" fmla="*/ 2171700 w 2171700"/>
              <a:gd name="connsiteY8" fmla="*/ 21158 h 103708"/>
              <a:gd name="connsiteX0" fmla="*/ 0 w 2171700"/>
              <a:gd name="connsiteY0" fmla="*/ 16150 h 105050"/>
              <a:gd name="connsiteX1" fmla="*/ 0 w 2171700"/>
              <a:gd name="connsiteY1" fmla="*/ 16150 h 105050"/>
              <a:gd name="connsiteX2" fmla="*/ 101600 w 2171700"/>
              <a:gd name="connsiteY2" fmla="*/ 9800 h 105050"/>
              <a:gd name="connsiteX3" fmla="*/ 774700 w 2171700"/>
              <a:gd name="connsiteY3" fmla="*/ 22500 h 105050"/>
              <a:gd name="connsiteX4" fmla="*/ 984250 w 2171700"/>
              <a:gd name="connsiteY4" fmla="*/ 3450 h 105050"/>
              <a:gd name="connsiteX5" fmla="*/ 1085850 w 2171700"/>
              <a:gd name="connsiteY5" fmla="*/ 105050 h 105050"/>
              <a:gd name="connsiteX6" fmla="*/ 1168400 w 2171700"/>
              <a:gd name="connsiteY6" fmla="*/ 22500 h 105050"/>
              <a:gd name="connsiteX7" fmla="*/ 2171700 w 2171700"/>
              <a:gd name="connsiteY7" fmla="*/ 22500 h 105050"/>
              <a:gd name="connsiteX0" fmla="*/ 0 w 2171700"/>
              <a:gd name="connsiteY0" fmla="*/ 18756 h 107656"/>
              <a:gd name="connsiteX1" fmla="*/ 0 w 2171700"/>
              <a:gd name="connsiteY1" fmla="*/ 18756 h 107656"/>
              <a:gd name="connsiteX2" fmla="*/ 101600 w 2171700"/>
              <a:gd name="connsiteY2" fmla="*/ 12406 h 107656"/>
              <a:gd name="connsiteX3" fmla="*/ 984250 w 2171700"/>
              <a:gd name="connsiteY3" fmla="*/ 6056 h 107656"/>
              <a:gd name="connsiteX4" fmla="*/ 1085850 w 2171700"/>
              <a:gd name="connsiteY4" fmla="*/ 107656 h 107656"/>
              <a:gd name="connsiteX5" fmla="*/ 1168400 w 2171700"/>
              <a:gd name="connsiteY5" fmla="*/ 25106 h 107656"/>
              <a:gd name="connsiteX6" fmla="*/ 2171700 w 2171700"/>
              <a:gd name="connsiteY6" fmla="*/ 25106 h 107656"/>
              <a:gd name="connsiteX0" fmla="*/ 0 w 2171700"/>
              <a:gd name="connsiteY0" fmla="*/ 23101 h 112001"/>
              <a:gd name="connsiteX1" fmla="*/ 0 w 2171700"/>
              <a:gd name="connsiteY1" fmla="*/ 23101 h 112001"/>
              <a:gd name="connsiteX2" fmla="*/ 101600 w 2171700"/>
              <a:gd name="connsiteY2" fmla="*/ 16751 h 112001"/>
              <a:gd name="connsiteX3" fmla="*/ 768350 w 2171700"/>
              <a:gd name="connsiteY3" fmla="*/ 4051 h 112001"/>
              <a:gd name="connsiteX4" fmla="*/ 984250 w 2171700"/>
              <a:gd name="connsiteY4" fmla="*/ 10401 h 112001"/>
              <a:gd name="connsiteX5" fmla="*/ 1085850 w 2171700"/>
              <a:gd name="connsiteY5" fmla="*/ 112001 h 112001"/>
              <a:gd name="connsiteX6" fmla="*/ 1168400 w 2171700"/>
              <a:gd name="connsiteY6" fmla="*/ 29451 h 112001"/>
              <a:gd name="connsiteX7" fmla="*/ 2171700 w 2171700"/>
              <a:gd name="connsiteY7" fmla="*/ 29451 h 112001"/>
              <a:gd name="connsiteX0" fmla="*/ 0 w 2171700"/>
              <a:gd name="connsiteY0" fmla="*/ 12700 h 101600"/>
              <a:gd name="connsiteX1" fmla="*/ 0 w 2171700"/>
              <a:gd name="connsiteY1" fmla="*/ 12700 h 101600"/>
              <a:gd name="connsiteX2" fmla="*/ 101600 w 2171700"/>
              <a:gd name="connsiteY2" fmla="*/ 6350 h 101600"/>
              <a:gd name="connsiteX3" fmla="*/ 984250 w 2171700"/>
              <a:gd name="connsiteY3" fmla="*/ 0 h 101600"/>
              <a:gd name="connsiteX4" fmla="*/ 1085850 w 2171700"/>
              <a:gd name="connsiteY4" fmla="*/ 101600 h 101600"/>
              <a:gd name="connsiteX5" fmla="*/ 1168400 w 2171700"/>
              <a:gd name="connsiteY5" fmla="*/ 19050 h 101600"/>
              <a:gd name="connsiteX6" fmla="*/ 2171700 w 2171700"/>
              <a:gd name="connsiteY6" fmla="*/ 19050 h 101600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101600 w 2171700"/>
              <a:gd name="connsiteY2" fmla="*/ 0 h 95250"/>
              <a:gd name="connsiteX3" fmla="*/ 984250 w 2171700"/>
              <a:gd name="connsiteY3" fmla="*/ 0 h 95250"/>
              <a:gd name="connsiteX4" fmla="*/ 1085850 w 2171700"/>
              <a:gd name="connsiteY4" fmla="*/ 95250 h 95250"/>
              <a:gd name="connsiteX5" fmla="*/ 1168400 w 2171700"/>
              <a:gd name="connsiteY5" fmla="*/ 12700 h 95250"/>
              <a:gd name="connsiteX6" fmla="*/ 2171700 w 2171700"/>
              <a:gd name="connsiteY6" fmla="*/ 12700 h 95250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101600 w 2171700"/>
              <a:gd name="connsiteY2" fmla="*/ 0 h 95250"/>
              <a:gd name="connsiteX3" fmla="*/ 984250 w 2171700"/>
              <a:gd name="connsiteY3" fmla="*/ 0 h 95250"/>
              <a:gd name="connsiteX4" fmla="*/ 1085850 w 2171700"/>
              <a:gd name="connsiteY4" fmla="*/ 95250 h 95250"/>
              <a:gd name="connsiteX5" fmla="*/ 1168400 w 2171700"/>
              <a:gd name="connsiteY5" fmla="*/ 12700 h 95250"/>
              <a:gd name="connsiteX6" fmla="*/ 2171700 w 2171700"/>
              <a:gd name="connsiteY6" fmla="*/ 12700 h 95250"/>
              <a:gd name="connsiteX0" fmla="*/ 0 w 2171700"/>
              <a:gd name="connsiteY0" fmla="*/ 11776 h 100676"/>
              <a:gd name="connsiteX1" fmla="*/ 0 w 2171700"/>
              <a:gd name="connsiteY1" fmla="*/ 11776 h 100676"/>
              <a:gd name="connsiteX2" fmla="*/ 984250 w 2171700"/>
              <a:gd name="connsiteY2" fmla="*/ 5426 h 100676"/>
              <a:gd name="connsiteX3" fmla="*/ 1085850 w 2171700"/>
              <a:gd name="connsiteY3" fmla="*/ 100676 h 100676"/>
              <a:gd name="connsiteX4" fmla="*/ 1168400 w 2171700"/>
              <a:gd name="connsiteY4" fmla="*/ 18126 h 100676"/>
              <a:gd name="connsiteX5" fmla="*/ 2171700 w 2171700"/>
              <a:gd name="connsiteY5" fmla="*/ 18126 h 100676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984250 w 2171700"/>
              <a:gd name="connsiteY2" fmla="*/ 0 h 95250"/>
              <a:gd name="connsiteX3" fmla="*/ 1085850 w 2171700"/>
              <a:gd name="connsiteY3" fmla="*/ 95250 h 95250"/>
              <a:gd name="connsiteX4" fmla="*/ 1168400 w 2171700"/>
              <a:gd name="connsiteY4" fmla="*/ 12700 h 95250"/>
              <a:gd name="connsiteX5" fmla="*/ 2171700 w 2171700"/>
              <a:gd name="connsiteY5" fmla="*/ 12700 h 95250"/>
              <a:gd name="connsiteX0" fmla="*/ 0 w 2171700"/>
              <a:gd name="connsiteY0" fmla="*/ 11776 h 100676"/>
              <a:gd name="connsiteX1" fmla="*/ 0 w 2171700"/>
              <a:gd name="connsiteY1" fmla="*/ 11776 h 100676"/>
              <a:gd name="connsiteX2" fmla="*/ 984250 w 2171700"/>
              <a:gd name="connsiteY2" fmla="*/ 5426 h 100676"/>
              <a:gd name="connsiteX3" fmla="*/ 1085850 w 2171700"/>
              <a:gd name="connsiteY3" fmla="*/ 100676 h 100676"/>
              <a:gd name="connsiteX4" fmla="*/ 1168400 w 2171700"/>
              <a:gd name="connsiteY4" fmla="*/ 18126 h 100676"/>
              <a:gd name="connsiteX5" fmla="*/ 2171700 w 2171700"/>
              <a:gd name="connsiteY5" fmla="*/ 18126 h 100676"/>
              <a:gd name="connsiteX0" fmla="*/ 0 w 2171700"/>
              <a:gd name="connsiteY0" fmla="*/ 6350 h 95250"/>
              <a:gd name="connsiteX1" fmla="*/ 0 w 2171700"/>
              <a:gd name="connsiteY1" fmla="*/ 6350 h 95250"/>
              <a:gd name="connsiteX2" fmla="*/ 984250 w 2171700"/>
              <a:gd name="connsiteY2" fmla="*/ 0 h 95250"/>
              <a:gd name="connsiteX3" fmla="*/ 1085850 w 2171700"/>
              <a:gd name="connsiteY3" fmla="*/ 95250 h 95250"/>
              <a:gd name="connsiteX4" fmla="*/ 1168400 w 2171700"/>
              <a:gd name="connsiteY4" fmla="*/ 12700 h 95250"/>
              <a:gd name="connsiteX5" fmla="*/ 2171700 w 2171700"/>
              <a:gd name="connsiteY5" fmla="*/ 12700 h 9525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3868 h 92768"/>
              <a:gd name="connsiteX1" fmla="*/ 0 w 2171700"/>
              <a:gd name="connsiteY1" fmla="*/ 3868 h 92768"/>
              <a:gd name="connsiteX2" fmla="*/ 981868 w 2171700"/>
              <a:gd name="connsiteY2" fmla="*/ 9424 h 92768"/>
              <a:gd name="connsiteX3" fmla="*/ 1085850 w 2171700"/>
              <a:gd name="connsiteY3" fmla="*/ 92768 h 92768"/>
              <a:gd name="connsiteX4" fmla="*/ 1168400 w 2171700"/>
              <a:gd name="connsiteY4" fmla="*/ 10218 h 92768"/>
              <a:gd name="connsiteX5" fmla="*/ 2171700 w 2171700"/>
              <a:gd name="connsiteY5" fmla="*/ 10218 h 92768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981868 w 2171700"/>
              <a:gd name="connsiteY2" fmla="*/ 5556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  <a:gd name="connsiteX0" fmla="*/ 0 w 2171700"/>
              <a:gd name="connsiteY0" fmla="*/ 0 h 88900"/>
              <a:gd name="connsiteX1" fmla="*/ 0 w 2171700"/>
              <a:gd name="connsiteY1" fmla="*/ 0 h 88900"/>
              <a:gd name="connsiteX2" fmla="*/ 1008061 w 2171700"/>
              <a:gd name="connsiteY2" fmla="*/ 7937 h 88900"/>
              <a:gd name="connsiteX3" fmla="*/ 1085850 w 2171700"/>
              <a:gd name="connsiteY3" fmla="*/ 88900 h 88900"/>
              <a:gd name="connsiteX4" fmla="*/ 1168400 w 2171700"/>
              <a:gd name="connsiteY4" fmla="*/ 6350 h 88900"/>
              <a:gd name="connsiteX5" fmla="*/ 2171700 w 2171700"/>
              <a:gd name="connsiteY5" fmla="*/ 6350 h 88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71700" h="88900">
                <a:moveTo>
                  <a:pt x="0" y="0"/>
                </a:moveTo>
                <a:lnTo>
                  <a:pt x="0" y="0"/>
                </a:lnTo>
                <a:lnTo>
                  <a:pt x="1008061" y="7937"/>
                </a:lnTo>
                <a:lnTo>
                  <a:pt x="1085850" y="88900"/>
                </a:lnTo>
                <a:lnTo>
                  <a:pt x="1168400" y="6350"/>
                </a:lnTo>
                <a:lnTo>
                  <a:pt x="2171700" y="6350"/>
                </a:lnTo>
              </a:path>
            </a:pathLst>
          </a:custGeom>
          <a:noFill/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0" name="Textplatzhalter 35"/>
          <p:cNvSpPr>
            <a:spLocks noGrp="1"/>
          </p:cNvSpPr>
          <p:nvPr>
            <p:ph type="body" sz="quarter" idx="47"/>
          </p:nvPr>
        </p:nvSpPr>
        <p:spPr>
          <a:xfrm>
            <a:off x="524828" y="1819643"/>
            <a:ext cx="2417883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51" name="Textplatzhalter 35"/>
          <p:cNvSpPr>
            <a:spLocks noGrp="1"/>
          </p:cNvSpPr>
          <p:nvPr>
            <p:ph type="body" sz="quarter" idx="48"/>
          </p:nvPr>
        </p:nvSpPr>
        <p:spPr>
          <a:xfrm>
            <a:off x="3510339" y="1819643"/>
            <a:ext cx="2417883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53" name="Textplatzhalter 35"/>
          <p:cNvSpPr>
            <a:spLocks noGrp="1"/>
          </p:cNvSpPr>
          <p:nvPr>
            <p:ph type="body" sz="quarter" idx="49"/>
          </p:nvPr>
        </p:nvSpPr>
        <p:spPr>
          <a:xfrm>
            <a:off x="6501172" y="1819643"/>
            <a:ext cx="2417883" cy="239355"/>
          </a:xfrm>
        </p:spPr>
        <p:txBody>
          <a:bodyPr tIns="36000"/>
          <a:lstStyle>
            <a:lvl1pPr marL="0" indent="0">
              <a:lnSpc>
                <a:spcPts val="1400"/>
              </a:lnSpc>
              <a:buFontTx/>
              <a:buNone/>
              <a:defRPr sz="1400"/>
            </a:lvl1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50"/>
          </p:nvPr>
        </p:nvSpPr>
        <p:spPr>
          <a:xfrm>
            <a:off x="3513001" y="4149081"/>
            <a:ext cx="2880000" cy="828092"/>
          </a:xfrm>
        </p:spPr>
        <p:txBody>
          <a:bodyPr tIns="0"/>
          <a:lstStyle>
            <a:lvl1pPr marL="0" indent="0" algn="ctr">
              <a:buNone/>
              <a:defRPr sz="1800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56" name="Textplatzhalter 5"/>
          <p:cNvSpPr>
            <a:spLocks noGrp="1"/>
          </p:cNvSpPr>
          <p:nvPr>
            <p:ph type="body" sz="quarter" idx="54"/>
          </p:nvPr>
        </p:nvSpPr>
        <p:spPr>
          <a:xfrm>
            <a:off x="6512332" y="4149081"/>
            <a:ext cx="2880000" cy="828092"/>
          </a:xfrm>
        </p:spPr>
        <p:txBody>
          <a:bodyPr tIns="0"/>
          <a:lstStyle>
            <a:lvl1pPr marL="0" indent="0" algn="ctr">
              <a:buNone/>
              <a:defRPr sz="1800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57" name="Textplatzhalter 5"/>
          <p:cNvSpPr>
            <a:spLocks noGrp="1"/>
          </p:cNvSpPr>
          <p:nvPr>
            <p:ph type="body" sz="quarter" idx="55"/>
          </p:nvPr>
        </p:nvSpPr>
        <p:spPr>
          <a:xfrm>
            <a:off x="521451" y="4149081"/>
            <a:ext cx="2880000" cy="828092"/>
          </a:xfrm>
        </p:spPr>
        <p:txBody>
          <a:bodyPr tIns="0"/>
          <a:lstStyle>
            <a:lvl1pPr marL="0" indent="0" algn="ctr">
              <a:buNone/>
              <a:defRPr sz="1800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19" name="Foliennummernplatzhalter"/>
          <p:cNvSpPr>
            <a:spLocks noGrp="1"/>
          </p:cNvSpPr>
          <p:nvPr>
            <p:ph type="sldNum" sz="quarter" idx="12"/>
          </p:nvPr>
        </p:nvSpPr>
        <p:spPr>
          <a:xfrm>
            <a:off x="8477892" y="6653505"/>
            <a:ext cx="903600" cy="180000"/>
          </a:xfrm>
        </p:spPr>
        <p:txBody>
          <a:bodyPr/>
          <a:lstStyle/>
          <a:p>
            <a:fld id="{1FB8D038-2D38-4B10-A0EB-C05CC9130EB2}" type="slidenum">
              <a:rPr lang="en-US" noProof="0" smtClean="0"/>
              <a:t>‹Nr.›</a:t>
            </a:fld>
            <a:endParaRPr lang="en-US" noProof="0" dirty="0"/>
          </a:p>
        </p:txBody>
      </p:sp>
      <p:sp>
        <p:nvSpPr>
          <p:cNvPr id="20" name="Fußzeilenplatzhalter"/>
          <p:cNvSpPr>
            <a:spLocks noGrp="1"/>
          </p:cNvSpPr>
          <p:nvPr>
            <p:ph type="ftr" sz="quarter" idx="11"/>
          </p:nvPr>
        </p:nvSpPr>
        <p:spPr>
          <a:xfrm>
            <a:off x="1560000" y="6653505"/>
            <a:ext cx="6786000" cy="180000"/>
          </a:xfrm>
        </p:spPr>
        <p:txBody>
          <a:bodyPr/>
          <a:lstStyle/>
          <a:p>
            <a:r>
              <a:rPr lang="en-US" noProof="0" smtClean="0"/>
              <a:t>8PM/83 | 2D LiDAR sensors - TiM3xx-7xx plane alignment</a:t>
            </a:r>
            <a:endParaRPr lang="en-US" noProof="0" dirty="0"/>
          </a:p>
        </p:txBody>
      </p:sp>
      <p:sp>
        <p:nvSpPr>
          <p:cNvPr id="21" name="Datumsplatzhalter"/>
          <p:cNvSpPr>
            <a:spLocks noGrp="1"/>
          </p:cNvSpPr>
          <p:nvPr>
            <p:ph type="dt" sz="half" idx="10"/>
          </p:nvPr>
        </p:nvSpPr>
        <p:spPr>
          <a:xfrm>
            <a:off x="525600" y="6653505"/>
            <a:ext cx="902992" cy="180000"/>
          </a:xfrm>
        </p:spPr>
        <p:txBody>
          <a:bodyPr/>
          <a:lstStyle/>
          <a:p>
            <a:r>
              <a:rPr lang="en-US" noProof="0" smtClean="0"/>
              <a:t>2019</a:t>
            </a:r>
            <a:endParaRPr lang="en-US" noProof="0" dirty="0"/>
          </a:p>
        </p:txBody>
      </p:sp>
      <p:sp>
        <p:nvSpPr>
          <p:cNvPr id="22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0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err="1" smtClean="0"/>
              <a:t>Subheadline</a:t>
            </a:r>
            <a:r>
              <a:rPr lang="en-US" noProof="0" dirty="0" smtClean="0"/>
              <a:t> single spaced</a:t>
            </a:r>
          </a:p>
        </p:txBody>
      </p:sp>
      <p:sp>
        <p:nvSpPr>
          <p:cNvPr id="23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noProof="0" dirty="0" smtClean="0"/>
              <a:t>Slide title single spaced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7493428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"/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3" name="Bildplatzhalter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906000" cy="4316400"/>
          </a:xfrm>
        </p:spPr>
        <p:txBody>
          <a:bodyPr lIns="396000" tIns="180000" rIns="39600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3" name="Kapitelplatzhalter"/>
          <p:cNvSpPr>
            <a:spLocks noGrp="1"/>
          </p:cNvSpPr>
          <p:nvPr>
            <p:ph type="body" idx="1" hasCustomPrompt="1"/>
          </p:nvPr>
        </p:nvSpPr>
        <p:spPr>
          <a:xfrm>
            <a:off x="-15552" y="4453200"/>
            <a:ext cx="2145000" cy="1260000"/>
          </a:xfrm>
          <a:solidFill>
            <a:schemeClr val="bg1">
              <a:alpha val="85000"/>
            </a:schemeClr>
          </a:solidFill>
        </p:spPr>
        <p:txBody>
          <a:bodyPr lIns="525600" tIns="72000" rIns="396000" bIns="72000" anchor="ctr" anchorCtr="0"/>
          <a:lstStyle>
            <a:lvl1pPr marL="0" indent="0" algn="l">
              <a:buNone/>
              <a:defRPr sz="6000" b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smtClean="0"/>
              <a:t>01</a:t>
            </a:r>
          </a:p>
        </p:txBody>
      </p:sp>
      <p:sp>
        <p:nvSpPr>
          <p:cNvPr id="12" name="Sensorstrahl"/>
          <p:cNvSpPr/>
          <p:nvPr userDrawn="1"/>
        </p:nvSpPr>
        <p:spPr>
          <a:xfrm>
            <a:off x="0" y="4316400"/>
            <a:ext cx="9906000" cy="1368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2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6" name="Titel"/>
          <p:cNvSpPr>
            <a:spLocks noGrp="1"/>
          </p:cNvSpPr>
          <p:nvPr>
            <p:ph type="ctrTitle" hasCustomPrompt="1"/>
          </p:nvPr>
        </p:nvSpPr>
        <p:spPr>
          <a:xfrm>
            <a:off x="0" y="2876400"/>
            <a:ext cx="9906000" cy="1440000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lIns="525600" rIns="2340000" bIns="298800" anchor="b" anchorCtr="0"/>
          <a:lstStyle>
            <a:lvl1pPr>
              <a:lnSpc>
                <a:spcPct val="90000"/>
              </a:lnSpc>
              <a:defRPr sz="3200" baseline="0">
                <a:solidFill>
                  <a:schemeClr val="tx2"/>
                </a:solidFill>
                <a:sym typeface="Wingdings" panose="05000000000000000000" pitchFamily="2" charset="2"/>
              </a:defRPr>
            </a:lvl1pPr>
          </a:lstStyle>
          <a:p>
            <a:r>
              <a:rPr lang="en-US" noProof="0" dirty="0" smtClean="0"/>
              <a:t>Chapter slide</a:t>
            </a:r>
            <a:br>
              <a:rPr lang="en-US" noProof="0" dirty="0" smtClean="0"/>
            </a:br>
            <a:r>
              <a:rPr lang="en-US" noProof="0" dirty="0" smtClean="0"/>
              <a:t>(Chapter no. (if needed)  below)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881550605"/>
      </p:ext>
    </p:extLst>
  </p:cSld>
  <p:clrMapOvr>
    <a:masterClrMapping/>
  </p:clrMapOvr>
  <p:transition>
    <p:zo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full faced with title bandero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en-US" noProof="0" smtClean="0"/>
              <a:t>‹Nr.›</a:t>
            </a:fld>
            <a:endParaRPr lang="en-US" noProof="0" dirty="0"/>
          </a:p>
        </p:txBody>
      </p:sp>
      <p:sp>
        <p:nvSpPr>
          <p:cNvPr id="6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8PM/83 | 2D LiDAR sensors - TiM3xx-7xx plane alignment</a:t>
            </a:r>
            <a:endParaRPr lang="en-US" noProof="0" dirty="0"/>
          </a:p>
        </p:txBody>
      </p:sp>
      <p:sp>
        <p:nvSpPr>
          <p:cNvPr id="5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smtClean="0"/>
              <a:t>2019</a:t>
            </a:r>
            <a:endParaRPr lang="en-US" noProof="0" dirty="0"/>
          </a:p>
        </p:txBody>
      </p:sp>
      <p:sp>
        <p:nvSpPr>
          <p:cNvPr id="3" name="Bildplatzhalter"/>
          <p:cNvSpPr>
            <a:spLocks noGrp="1"/>
          </p:cNvSpPr>
          <p:nvPr>
            <p:ph type="pic" idx="1"/>
          </p:nvPr>
        </p:nvSpPr>
        <p:spPr>
          <a:xfrm>
            <a:off x="0" y="944563"/>
            <a:ext cx="9906000" cy="5653087"/>
          </a:xfrm>
        </p:spPr>
        <p:txBody>
          <a:bodyPr lIns="396000" tIns="180000" rIns="396000" bIns="180000"/>
          <a:lstStyle>
            <a:lvl1pPr marL="0" indent="0">
              <a:buNone/>
              <a:defRPr sz="1600">
                <a:solidFill>
                  <a:schemeClr val="accent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4" name="Subheadline"/>
          <p:cNvSpPr>
            <a:spLocks noGrp="1"/>
          </p:cNvSpPr>
          <p:nvPr>
            <p:ph type="body" sz="half" idx="2" hasCustomPrompt="1"/>
          </p:nvPr>
        </p:nvSpPr>
        <p:spPr>
          <a:xfrm>
            <a:off x="0" y="5220000"/>
            <a:ext cx="9906000" cy="540000"/>
          </a:xfrm>
          <a:solidFill>
            <a:srgbClr val="FFFFFF">
              <a:alpha val="85882"/>
            </a:srgbClr>
          </a:solidFill>
        </p:spPr>
        <p:txBody>
          <a:bodyPr lIns="525600" tIns="36000" rIns="525600" bIns="36000"/>
          <a:lstStyle>
            <a:lvl1pPr marL="0" indent="0">
              <a:buNone/>
              <a:defRPr sz="2000" cap="all" baseline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 dirty="0" err="1" smtClean="0"/>
              <a:t>Subheadline</a:t>
            </a:r>
            <a:r>
              <a:rPr lang="en-US" noProof="0" dirty="0" smtClean="0"/>
              <a:t> single spaced</a:t>
            </a:r>
          </a:p>
        </p:txBody>
      </p:sp>
      <p:sp>
        <p:nvSpPr>
          <p:cNvPr id="2" name="Titel"/>
          <p:cNvSpPr>
            <a:spLocks noGrp="1"/>
          </p:cNvSpPr>
          <p:nvPr>
            <p:ph type="title" hasCustomPrompt="1"/>
          </p:nvPr>
        </p:nvSpPr>
        <p:spPr>
          <a:xfrm>
            <a:off x="-1" y="4500000"/>
            <a:ext cx="9906000" cy="720000"/>
          </a:xfrm>
          <a:solidFill>
            <a:srgbClr val="FFFFFF">
              <a:alpha val="85882"/>
            </a:srgbClr>
          </a:solidFill>
        </p:spPr>
        <p:txBody>
          <a:bodyPr lIns="525600" tIns="36000" rIns="525600" bIns="36000" anchor="b"/>
          <a:lstStyle>
            <a:lvl1pPr algn="l">
              <a:defRPr sz="2400" b="0" baseline="0"/>
            </a:lvl1pPr>
          </a:lstStyle>
          <a:p>
            <a:r>
              <a:rPr lang="en-US" noProof="0" dirty="0" smtClean="0"/>
              <a:t>Slide Title single spaced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308429764"/>
      </p:ext>
    </p:extLst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"/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3" name="Bildplatzhalter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906000" cy="4316400"/>
          </a:xfrm>
        </p:spPr>
        <p:txBody>
          <a:bodyPr lIns="396000" tIns="180000" rIns="396000" bIns="180000"/>
          <a:lstStyle>
            <a:lvl1pPr marL="0" indent="0">
              <a:buFontTx/>
              <a:buNone/>
              <a:defRPr sz="1500">
                <a:solidFill>
                  <a:schemeClr val="accent2"/>
                </a:solidFill>
              </a:defRPr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3" name="Untertitel"/>
          <p:cNvSpPr>
            <a:spLocks noGrp="1"/>
          </p:cNvSpPr>
          <p:nvPr>
            <p:ph type="subTitle" idx="1" hasCustomPrompt="1"/>
          </p:nvPr>
        </p:nvSpPr>
        <p:spPr>
          <a:xfrm>
            <a:off x="0" y="4456800"/>
            <a:ext cx="9906000" cy="2401200"/>
          </a:xfrm>
          <a:noFill/>
        </p:spPr>
        <p:txBody>
          <a:bodyPr lIns="525600" tIns="216000" rIns="2340000" bIns="396000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Author</a:t>
            </a:r>
            <a:br>
              <a:rPr lang="en-US" noProof="0" dirty="0" smtClean="0"/>
            </a:br>
            <a:r>
              <a:rPr lang="en-US" noProof="0" dirty="0" smtClean="0"/>
              <a:t>Department</a:t>
            </a:r>
            <a:br>
              <a:rPr lang="en-US" noProof="0" dirty="0" smtClean="0"/>
            </a:br>
            <a:r>
              <a:rPr lang="en-US" noProof="0" dirty="0" smtClean="0"/>
              <a:t>Date</a:t>
            </a:r>
            <a:endParaRPr lang="en-US" noProof="0" dirty="0"/>
          </a:p>
        </p:txBody>
      </p:sp>
      <p:sp>
        <p:nvSpPr>
          <p:cNvPr id="10" name="Sensorstrahl"/>
          <p:cNvSpPr/>
          <p:nvPr userDrawn="1"/>
        </p:nvSpPr>
        <p:spPr>
          <a:xfrm>
            <a:off x="0" y="4316400"/>
            <a:ext cx="9906000" cy="1368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2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el"/>
          <p:cNvSpPr>
            <a:spLocks noGrp="1"/>
          </p:cNvSpPr>
          <p:nvPr>
            <p:ph type="ctrTitle" hasCustomPrompt="1"/>
          </p:nvPr>
        </p:nvSpPr>
        <p:spPr>
          <a:xfrm>
            <a:off x="0" y="2876400"/>
            <a:ext cx="9906000" cy="1440000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lIns="525600" rIns="2340000" bIns="298800" anchor="b" anchorCtr="0"/>
          <a:lstStyle>
            <a:lvl1pPr>
              <a:lnSpc>
                <a:spcPct val="90000"/>
              </a:lnSpc>
              <a:defRPr sz="3200" baseline="0">
                <a:solidFill>
                  <a:schemeClr val="tx2"/>
                </a:solidFill>
              </a:defRPr>
            </a:lvl1pPr>
          </a:lstStyle>
          <a:p>
            <a:r>
              <a:rPr lang="en-US" noProof="0" dirty="0" smtClean="0"/>
              <a:t>Presentation title</a:t>
            </a:r>
            <a:br>
              <a:rPr lang="en-US" noProof="0" dirty="0" smtClean="0"/>
            </a:br>
            <a:r>
              <a:rPr lang="en-US" noProof="0" dirty="0" smtClean="0"/>
              <a:t>optionally double spaced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94868978"/>
      </p:ext>
    </p:extLst>
  </p:cSld>
  <p:clrMapOvr>
    <a:masterClrMapping/>
  </p:clrMapOvr>
  <p:transition>
    <p:zo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Sensorstrahl"/>
          <p:cNvSpPr/>
          <p:nvPr userDrawn="1"/>
        </p:nvSpPr>
        <p:spPr>
          <a:xfrm>
            <a:off x="0" y="4316400"/>
            <a:ext cx="9906000" cy="1368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2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5" name="Untertitel"/>
          <p:cNvSpPr>
            <a:spLocks noGrp="1"/>
          </p:cNvSpPr>
          <p:nvPr>
            <p:ph type="subTitle" idx="1" hasCustomPrompt="1"/>
          </p:nvPr>
        </p:nvSpPr>
        <p:spPr>
          <a:xfrm>
            <a:off x="0" y="4456800"/>
            <a:ext cx="9906000" cy="2401200"/>
          </a:xfrm>
          <a:noFill/>
        </p:spPr>
        <p:txBody>
          <a:bodyPr lIns="525600" tIns="216000" rIns="2340000" bIns="396000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Contact person</a:t>
            </a:r>
            <a:br>
              <a:rPr lang="en-US" noProof="0" dirty="0" smtClean="0"/>
            </a:br>
            <a:r>
              <a:rPr lang="en-US" noProof="0" dirty="0" smtClean="0"/>
              <a:t>Department</a:t>
            </a:r>
            <a:br>
              <a:rPr lang="en-US" noProof="0" dirty="0" smtClean="0"/>
            </a:br>
            <a:r>
              <a:rPr lang="en-US" noProof="0" dirty="0" smtClean="0"/>
              <a:t>As needed phone / e-mail</a:t>
            </a:r>
          </a:p>
        </p:txBody>
      </p:sp>
      <p:sp>
        <p:nvSpPr>
          <p:cNvPr id="13" name="Titel"/>
          <p:cNvSpPr>
            <a:spLocks noGrp="1"/>
          </p:cNvSpPr>
          <p:nvPr>
            <p:ph type="ctrTitle" hasCustomPrompt="1"/>
          </p:nvPr>
        </p:nvSpPr>
        <p:spPr>
          <a:xfrm>
            <a:off x="0" y="2876400"/>
            <a:ext cx="9906000" cy="1440000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lIns="525600" rIns="2340000" bIns="298800" anchor="b" anchorCtr="0"/>
          <a:lstStyle>
            <a:lvl1pPr>
              <a:lnSpc>
                <a:spcPct val="90000"/>
              </a:lnSpc>
              <a:defRPr sz="3200" baseline="0">
                <a:solidFill>
                  <a:schemeClr val="tx2"/>
                </a:solidFill>
              </a:defRPr>
            </a:lvl1pPr>
          </a:lstStyle>
          <a:p>
            <a:r>
              <a:rPr lang="en-US" noProof="0" dirty="0" smtClean="0"/>
              <a:t>Many thanks for your attention.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125435039"/>
      </p:ext>
    </p:extLst>
  </p:cSld>
  <p:clrMapOvr>
    <a:masterClrMapping/>
  </p:clrMapOvr>
  <p:transition>
    <p:zo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"/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952513383"/>
      </p:ext>
    </p:extLst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+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en-US" noProof="0" smtClean="0"/>
              <a:t>‹Nr.›</a:t>
            </a:fld>
            <a:endParaRPr lang="en-US" noProof="0" dirty="0"/>
          </a:p>
        </p:txBody>
      </p:sp>
      <p:sp>
        <p:nvSpPr>
          <p:cNvPr id="5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8PM/83 | 2D LiDAR sensors - TiM3xx-7xx plane alignment</a:t>
            </a:r>
            <a:endParaRPr lang="en-US" noProof="0" dirty="0"/>
          </a:p>
        </p:txBody>
      </p:sp>
      <p:sp>
        <p:nvSpPr>
          <p:cNvPr id="4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smtClean="0"/>
              <a:t>2019</a:t>
            </a:r>
            <a:endParaRPr lang="en-US" noProof="0" dirty="0"/>
          </a:p>
        </p:txBody>
      </p:sp>
      <p:sp>
        <p:nvSpPr>
          <p:cNvPr id="3" name="Inhaltsplatzhalter"/>
          <p:cNvSpPr>
            <a:spLocks noGrp="1"/>
          </p:cNvSpPr>
          <p:nvPr>
            <p:ph idx="1"/>
          </p:nvPr>
        </p:nvSpPr>
        <p:spPr>
          <a:xfrm>
            <a:off x="525600" y="944563"/>
            <a:ext cx="8856525" cy="5653087"/>
          </a:xfrm>
        </p:spPr>
        <p:txBody>
          <a:bodyPr vert="horz" lIns="0" tIns="144000" rIns="0" bIns="72000" rtlCol="0">
            <a:noAutofit/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7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1" y="548680"/>
            <a:ext cx="7307124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err="1" smtClean="0"/>
              <a:t>Subheadline</a:t>
            </a:r>
            <a:r>
              <a:rPr lang="en-US" noProof="0" dirty="0" smtClean="0"/>
              <a:t> single spaced</a:t>
            </a:r>
          </a:p>
        </p:txBody>
      </p:sp>
      <p:sp>
        <p:nvSpPr>
          <p:cNvPr id="2" name="Titel"/>
          <p:cNvSpPr>
            <a:spLocks noGrp="1"/>
          </p:cNvSpPr>
          <p:nvPr>
            <p:ph type="title" hasCustomPrompt="1"/>
          </p:nvPr>
        </p:nvSpPr>
        <p:spPr>
          <a:xfrm>
            <a:off x="525601" y="288000"/>
            <a:ext cx="7307124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noProof="0" dirty="0" smtClean="0"/>
              <a:t>Slide title single spaced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117496805"/>
      </p:ext>
    </p:extLst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+ title double spac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en-US" noProof="0" smtClean="0"/>
              <a:t>‹Nr.›</a:t>
            </a:fld>
            <a:endParaRPr lang="en-US" noProof="0" dirty="0"/>
          </a:p>
        </p:txBody>
      </p:sp>
      <p:sp>
        <p:nvSpPr>
          <p:cNvPr id="5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8PM/83 | 2D LiDAR sensors - TiM3xx-7xx plane alignment</a:t>
            </a:r>
            <a:endParaRPr lang="en-US" noProof="0" dirty="0"/>
          </a:p>
        </p:txBody>
      </p:sp>
      <p:sp>
        <p:nvSpPr>
          <p:cNvPr id="4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smtClean="0"/>
              <a:t>2019</a:t>
            </a:r>
            <a:endParaRPr lang="en-US" noProof="0" dirty="0"/>
          </a:p>
        </p:txBody>
      </p:sp>
      <p:sp>
        <p:nvSpPr>
          <p:cNvPr id="3" name="Inhaltsplatzhalter"/>
          <p:cNvSpPr>
            <a:spLocks noGrp="1"/>
          </p:cNvSpPr>
          <p:nvPr>
            <p:ph idx="1"/>
          </p:nvPr>
        </p:nvSpPr>
        <p:spPr>
          <a:xfrm>
            <a:off x="525600" y="944563"/>
            <a:ext cx="8856000" cy="5653087"/>
          </a:xfrm>
        </p:spPr>
        <p:txBody>
          <a:bodyPr bIns="72000"/>
          <a:lstStyle>
            <a:lvl4pPr>
              <a:defRPr sz="1600"/>
            </a:lvl4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2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612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noProof="0" dirty="0" smtClean="0"/>
              <a:t>Slide Title double spaced</a:t>
            </a:r>
            <a:br>
              <a:rPr lang="en-US" noProof="0" dirty="0" smtClean="0"/>
            </a:br>
            <a:r>
              <a:rPr lang="en-US" noProof="0" dirty="0" smtClean="0"/>
              <a:t>Without </a:t>
            </a:r>
            <a:r>
              <a:rPr lang="en-US" noProof="0" dirty="0" err="1" smtClean="0"/>
              <a:t>Subheadline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07624063"/>
      </p:ext>
    </p:extLst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pictur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en-US" noProof="0" smtClean="0"/>
              <a:t>‹Nr.›</a:t>
            </a:fld>
            <a:endParaRPr lang="en-US" noProof="0" dirty="0"/>
          </a:p>
        </p:txBody>
      </p:sp>
      <p:sp>
        <p:nvSpPr>
          <p:cNvPr id="5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8PM/83 | 2D LiDAR sensors - TiM3xx-7xx plane alignment</a:t>
            </a:r>
            <a:endParaRPr lang="en-US" noProof="0" dirty="0"/>
          </a:p>
        </p:txBody>
      </p:sp>
      <p:sp>
        <p:nvSpPr>
          <p:cNvPr id="4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smtClean="0"/>
              <a:t>2019</a:t>
            </a:r>
            <a:endParaRPr lang="en-US" noProof="0" dirty="0"/>
          </a:p>
        </p:txBody>
      </p:sp>
      <p:sp>
        <p:nvSpPr>
          <p:cNvPr id="9" name="Bildplatzhalter"/>
          <p:cNvSpPr>
            <a:spLocks noGrp="1"/>
          </p:cNvSpPr>
          <p:nvPr>
            <p:ph type="pic" sz="quarter" idx="14"/>
          </p:nvPr>
        </p:nvSpPr>
        <p:spPr>
          <a:xfrm>
            <a:off x="5030389" y="944563"/>
            <a:ext cx="4351103" cy="5653087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3" name="Inhaltsplatzhalter"/>
          <p:cNvSpPr>
            <a:spLocks noGrp="1"/>
          </p:cNvSpPr>
          <p:nvPr>
            <p:ph idx="1"/>
          </p:nvPr>
        </p:nvSpPr>
        <p:spPr>
          <a:xfrm>
            <a:off x="525600" y="944563"/>
            <a:ext cx="4349400" cy="5653087"/>
          </a:xfrm>
        </p:spPr>
        <p:txBody>
          <a:bodyPr bIns="72000"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11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0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err="1" smtClean="0"/>
              <a:t>Subheadline</a:t>
            </a:r>
            <a:r>
              <a:rPr lang="en-US" noProof="0" dirty="0" smtClean="0"/>
              <a:t> single spaced</a:t>
            </a:r>
          </a:p>
        </p:txBody>
      </p:sp>
      <p:sp>
        <p:nvSpPr>
          <p:cNvPr id="10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noProof="0" dirty="0" smtClean="0"/>
              <a:t>Slide Title single spaced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080175598"/>
      </p:ext>
    </p:extLst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eft conten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en-US" noProof="0" smtClean="0"/>
              <a:t>‹Nr.›</a:t>
            </a:fld>
            <a:endParaRPr lang="en-US" noProof="0" dirty="0"/>
          </a:p>
        </p:txBody>
      </p:sp>
      <p:sp>
        <p:nvSpPr>
          <p:cNvPr id="5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8PM/83 | 2D LiDAR sensors - TiM3xx-7xx plane alignment</a:t>
            </a:r>
            <a:endParaRPr lang="en-US" noProof="0" dirty="0"/>
          </a:p>
        </p:txBody>
      </p:sp>
      <p:sp>
        <p:nvSpPr>
          <p:cNvPr id="4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smtClean="0"/>
              <a:t>2019</a:t>
            </a:r>
            <a:endParaRPr lang="en-US" noProof="0" dirty="0"/>
          </a:p>
        </p:txBody>
      </p:sp>
      <p:sp>
        <p:nvSpPr>
          <p:cNvPr id="3" name="Inhaltsplatzhalter"/>
          <p:cNvSpPr>
            <a:spLocks noGrp="1"/>
          </p:cNvSpPr>
          <p:nvPr>
            <p:ph idx="1"/>
          </p:nvPr>
        </p:nvSpPr>
        <p:spPr>
          <a:xfrm>
            <a:off x="5030999" y="944563"/>
            <a:ext cx="4350493" cy="5653087"/>
          </a:xfrm>
        </p:spPr>
        <p:txBody>
          <a:bodyPr bIns="72000"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9" name="Bildplatzhalter"/>
          <p:cNvSpPr>
            <a:spLocks noGrp="1"/>
          </p:cNvSpPr>
          <p:nvPr>
            <p:ph type="pic" sz="quarter" idx="14"/>
          </p:nvPr>
        </p:nvSpPr>
        <p:spPr>
          <a:xfrm>
            <a:off x="525600" y="944563"/>
            <a:ext cx="4349400" cy="5653087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11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0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err="1" smtClean="0"/>
              <a:t>Subheadline</a:t>
            </a:r>
            <a:r>
              <a:rPr lang="en-US" noProof="0" dirty="0" smtClean="0"/>
              <a:t> single spaced</a:t>
            </a:r>
          </a:p>
        </p:txBody>
      </p:sp>
      <p:sp>
        <p:nvSpPr>
          <p:cNvPr id="10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noProof="0" dirty="0" smtClean="0"/>
              <a:t>Slide title single spaced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39533280"/>
      </p:ext>
    </p:extLst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en-US" noProof="0" smtClean="0"/>
              <a:t>‹Nr.›</a:t>
            </a:fld>
            <a:endParaRPr lang="en-US" noProof="0" dirty="0"/>
          </a:p>
        </p:txBody>
      </p:sp>
      <p:sp>
        <p:nvSpPr>
          <p:cNvPr id="6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8PM/83 | 2D LiDAR sensors - TiM3xx-7xx plane alignment</a:t>
            </a:r>
            <a:endParaRPr lang="en-US" noProof="0" dirty="0"/>
          </a:p>
        </p:txBody>
      </p:sp>
      <p:sp>
        <p:nvSpPr>
          <p:cNvPr id="5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smtClean="0"/>
              <a:t>2019</a:t>
            </a:r>
            <a:endParaRPr lang="en-US" noProof="0" dirty="0"/>
          </a:p>
        </p:txBody>
      </p:sp>
      <p:sp>
        <p:nvSpPr>
          <p:cNvPr id="4" name="Inhaltsplatzhalter 2"/>
          <p:cNvSpPr>
            <a:spLocks noGrp="1"/>
          </p:cNvSpPr>
          <p:nvPr>
            <p:ph sz="half" idx="2"/>
          </p:nvPr>
        </p:nvSpPr>
        <p:spPr>
          <a:xfrm>
            <a:off x="5031000" y="1304764"/>
            <a:ext cx="4351126" cy="5292886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3" name="Inhaltsplatzhalter 1"/>
          <p:cNvSpPr>
            <a:spLocks noGrp="1"/>
          </p:cNvSpPr>
          <p:nvPr>
            <p:ph sz="half" idx="1"/>
          </p:nvPr>
        </p:nvSpPr>
        <p:spPr>
          <a:xfrm>
            <a:off x="523874" y="1304764"/>
            <a:ext cx="4351125" cy="5292886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13" name="Spaltenüberschrift 2"/>
          <p:cNvSpPr>
            <a:spLocks noGrp="1"/>
          </p:cNvSpPr>
          <p:nvPr>
            <p:ph type="body" idx="16" hasCustomPrompt="1"/>
          </p:nvPr>
        </p:nvSpPr>
        <p:spPr>
          <a:xfrm>
            <a:off x="5030999" y="900000"/>
            <a:ext cx="4351127" cy="360000"/>
          </a:xfrm>
        </p:spPr>
        <p:txBody>
          <a:bodyPr tIns="0" anchor="ctr" anchorCtr="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tabLst/>
              <a:defRPr sz="1800" b="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tabLst/>
              <a:defRPr/>
            </a:pPr>
            <a:r>
              <a:rPr lang="en-US" noProof="0" dirty="0" smtClean="0"/>
              <a:t>Column Header</a:t>
            </a:r>
          </a:p>
        </p:txBody>
      </p:sp>
      <p:sp>
        <p:nvSpPr>
          <p:cNvPr id="9" name="Spaltenüberschrift 1"/>
          <p:cNvSpPr>
            <a:spLocks noGrp="1"/>
          </p:cNvSpPr>
          <p:nvPr>
            <p:ph type="body" idx="14" hasCustomPrompt="1"/>
          </p:nvPr>
        </p:nvSpPr>
        <p:spPr>
          <a:xfrm>
            <a:off x="523873" y="900000"/>
            <a:ext cx="4350355" cy="360000"/>
          </a:xfrm>
        </p:spPr>
        <p:txBody>
          <a:bodyPr tIns="0" anchor="ctr" anchorCtr="0"/>
          <a:lstStyle>
            <a:lvl1pPr marL="0" indent="0" algn="ctr">
              <a:buNone/>
              <a:defRPr sz="1800" b="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smtClean="0"/>
              <a:t>Column header</a:t>
            </a:r>
          </a:p>
        </p:txBody>
      </p:sp>
      <p:cxnSp>
        <p:nvCxnSpPr>
          <p:cNvPr id="12" name="Trennstrich Spaltenüberschrift"/>
          <p:cNvCxnSpPr/>
          <p:nvPr userDrawn="1"/>
        </p:nvCxnSpPr>
        <p:spPr>
          <a:xfrm>
            <a:off x="0" y="1260000"/>
            <a:ext cx="9906000" cy="0"/>
          </a:xfrm>
          <a:prstGeom prst="line">
            <a:avLst/>
          </a:prstGeom>
          <a:ln w="9525" cap="sq">
            <a:solidFill>
              <a:srgbClr val="C4CACE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0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err="1" smtClean="0"/>
              <a:t>Subheadline</a:t>
            </a:r>
            <a:r>
              <a:rPr lang="en-US" noProof="0" dirty="0" smtClean="0"/>
              <a:t> single spaced</a:t>
            </a:r>
          </a:p>
        </p:txBody>
      </p:sp>
      <p:sp>
        <p:nvSpPr>
          <p:cNvPr id="15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noProof="0" dirty="0" smtClean="0"/>
              <a:t>Slide title single spaced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69527273"/>
      </p:ext>
    </p:extLst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en-US" noProof="0" smtClean="0"/>
              <a:t>‹Nr.›</a:t>
            </a:fld>
            <a:endParaRPr lang="en-US" noProof="0" dirty="0"/>
          </a:p>
        </p:txBody>
      </p:sp>
      <p:sp>
        <p:nvSpPr>
          <p:cNvPr id="6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8PM/83 | 2D LiDAR sensors - TiM3xx-7xx plane alignment</a:t>
            </a:r>
            <a:endParaRPr lang="en-US" noProof="0" dirty="0"/>
          </a:p>
        </p:txBody>
      </p:sp>
      <p:sp>
        <p:nvSpPr>
          <p:cNvPr id="5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smtClean="0"/>
              <a:t>2019</a:t>
            </a:r>
            <a:endParaRPr lang="en-US" noProof="0" dirty="0"/>
          </a:p>
        </p:txBody>
      </p:sp>
      <p:sp>
        <p:nvSpPr>
          <p:cNvPr id="12" name="Inhaltsplatzhalter 3"/>
          <p:cNvSpPr>
            <a:spLocks noGrp="1"/>
          </p:cNvSpPr>
          <p:nvPr>
            <p:ph sz="half" idx="15"/>
          </p:nvPr>
        </p:nvSpPr>
        <p:spPr>
          <a:xfrm>
            <a:off x="6501172" y="1304764"/>
            <a:ext cx="2880000" cy="5292886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4" name="Inhaltsplatzhalter 2"/>
          <p:cNvSpPr>
            <a:spLocks noGrp="1"/>
          </p:cNvSpPr>
          <p:nvPr>
            <p:ph sz="half" idx="2"/>
          </p:nvPr>
        </p:nvSpPr>
        <p:spPr>
          <a:xfrm>
            <a:off x="3513000" y="1304764"/>
            <a:ext cx="2880000" cy="5292886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3" name="Inhaltsplatzhalter 1"/>
          <p:cNvSpPr>
            <a:spLocks noGrp="1"/>
          </p:cNvSpPr>
          <p:nvPr>
            <p:ph sz="half" idx="1"/>
          </p:nvPr>
        </p:nvSpPr>
        <p:spPr>
          <a:xfrm>
            <a:off x="523874" y="1304764"/>
            <a:ext cx="2880049" cy="5292886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14" name="Spaltenüberschrift 3"/>
          <p:cNvSpPr>
            <a:spLocks noGrp="1"/>
          </p:cNvSpPr>
          <p:nvPr>
            <p:ph type="body" idx="17" hasCustomPrompt="1"/>
          </p:nvPr>
        </p:nvSpPr>
        <p:spPr>
          <a:xfrm>
            <a:off x="6501172" y="900000"/>
            <a:ext cx="2880000" cy="360000"/>
          </a:xfrm>
        </p:spPr>
        <p:txBody>
          <a:bodyPr tIns="0" anchor="ctr" anchorCtr="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tabLst/>
              <a:defRPr sz="1800" b="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tabLst/>
              <a:defRPr/>
            </a:pPr>
            <a:r>
              <a:rPr lang="en-US" noProof="0" dirty="0" smtClean="0"/>
              <a:t>Column Header</a:t>
            </a:r>
          </a:p>
        </p:txBody>
      </p:sp>
      <p:sp>
        <p:nvSpPr>
          <p:cNvPr id="13" name="Spaltenüberschrift 2"/>
          <p:cNvSpPr>
            <a:spLocks noGrp="1"/>
          </p:cNvSpPr>
          <p:nvPr>
            <p:ph type="body" idx="16" hasCustomPrompt="1"/>
          </p:nvPr>
        </p:nvSpPr>
        <p:spPr>
          <a:xfrm>
            <a:off x="3513000" y="900000"/>
            <a:ext cx="2880000" cy="360000"/>
          </a:xfrm>
        </p:spPr>
        <p:txBody>
          <a:bodyPr tIns="0" anchor="ctr" anchorCtr="0"/>
          <a:lstStyle>
            <a:lvl1pPr marL="0" indent="0" algn="ctr">
              <a:buNone/>
              <a:defRPr sz="1800" b="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smtClean="0"/>
              <a:t>Column Header</a:t>
            </a:r>
          </a:p>
        </p:txBody>
      </p:sp>
      <p:sp>
        <p:nvSpPr>
          <p:cNvPr id="9" name="Spaltenüberschrift 1"/>
          <p:cNvSpPr>
            <a:spLocks noGrp="1"/>
          </p:cNvSpPr>
          <p:nvPr>
            <p:ph type="body" idx="14" hasCustomPrompt="1"/>
          </p:nvPr>
        </p:nvSpPr>
        <p:spPr>
          <a:xfrm>
            <a:off x="523923" y="900000"/>
            <a:ext cx="2880000" cy="360000"/>
          </a:xfrm>
        </p:spPr>
        <p:txBody>
          <a:bodyPr tIns="0" anchor="ctr" anchorCtr="0"/>
          <a:lstStyle>
            <a:lvl1pPr marL="0" indent="0" algn="ctr">
              <a:buNone/>
              <a:defRPr sz="1800" b="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smtClean="0"/>
              <a:t>Column Header</a:t>
            </a:r>
          </a:p>
        </p:txBody>
      </p:sp>
      <p:cxnSp>
        <p:nvCxnSpPr>
          <p:cNvPr id="15" name="Trennlinie Spaltenüberschrift"/>
          <p:cNvCxnSpPr/>
          <p:nvPr userDrawn="1"/>
        </p:nvCxnSpPr>
        <p:spPr>
          <a:xfrm>
            <a:off x="0" y="1260000"/>
            <a:ext cx="9906000" cy="0"/>
          </a:xfrm>
          <a:prstGeom prst="line">
            <a:avLst/>
          </a:prstGeom>
          <a:ln w="9525" cap="sq">
            <a:solidFill>
              <a:srgbClr val="C4CACE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0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err="1" smtClean="0"/>
              <a:t>Subheadline</a:t>
            </a:r>
            <a:r>
              <a:rPr lang="en-US" noProof="0" dirty="0" smtClean="0"/>
              <a:t> single spaced</a:t>
            </a:r>
          </a:p>
        </p:txBody>
      </p:sp>
      <p:sp>
        <p:nvSpPr>
          <p:cNvPr id="18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noProof="0" dirty="0" smtClean="0"/>
              <a:t>Slide Title single spaced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936646616"/>
      </p:ext>
    </p:extLst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 columns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en-US" noProof="0" smtClean="0"/>
              <a:t>‹Nr.›</a:t>
            </a:fld>
            <a:endParaRPr lang="en-US" noProof="0" dirty="0"/>
          </a:p>
        </p:txBody>
      </p:sp>
      <p:sp>
        <p:nvSpPr>
          <p:cNvPr id="6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8PM/83 | 2D LiDAR sensors - TiM3xx-7xx plane alignment</a:t>
            </a:r>
            <a:endParaRPr lang="en-US" noProof="0" dirty="0"/>
          </a:p>
        </p:txBody>
      </p:sp>
      <p:sp>
        <p:nvSpPr>
          <p:cNvPr id="5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smtClean="0"/>
              <a:t>2019</a:t>
            </a:r>
            <a:endParaRPr lang="en-US" noProof="0" dirty="0"/>
          </a:p>
        </p:txBody>
      </p:sp>
      <p:sp>
        <p:nvSpPr>
          <p:cNvPr id="17" name="Bildplatzhalter 3"/>
          <p:cNvSpPr>
            <a:spLocks noGrp="1"/>
          </p:cNvSpPr>
          <p:nvPr>
            <p:ph type="pic" sz="quarter" idx="20"/>
          </p:nvPr>
        </p:nvSpPr>
        <p:spPr>
          <a:xfrm>
            <a:off x="6501172" y="4748975"/>
            <a:ext cx="2880000" cy="18000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16" name="Bildplatzhalter 2"/>
          <p:cNvSpPr>
            <a:spLocks noGrp="1"/>
          </p:cNvSpPr>
          <p:nvPr>
            <p:ph type="pic" sz="quarter" idx="19"/>
          </p:nvPr>
        </p:nvSpPr>
        <p:spPr>
          <a:xfrm>
            <a:off x="3513001" y="4748975"/>
            <a:ext cx="2880000" cy="18000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15" name="Bildplatzhalter 1"/>
          <p:cNvSpPr>
            <a:spLocks noGrp="1"/>
          </p:cNvSpPr>
          <p:nvPr>
            <p:ph type="pic" sz="quarter" idx="18"/>
          </p:nvPr>
        </p:nvSpPr>
        <p:spPr>
          <a:xfrm>
            <a:off x="524828" y="4748975"/>
            <a:ext cx="2880000" cy="18000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37" name="Inhaltsplatzhalter 3"/>
          <p:cNvSpPr>
            <a:spLocks noGrp="1"/>
          </p:cNvSpPr>
          <p:nvPr>
            <p:ph sz="half" idx="15"/>
          </p:nvPr>
        </p:nvSpPr>
        <p:spPr>
          <a:xfrm>
            <a:off x="6501172" y="1304764"/>
            <a:ext cx="2880000" cy="3447236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35" name="Inhaltsplatzhalter 2"/>
          <p:cNvSpPr>
            <a:spLocks noGrp="1"/>
          </p:cNvSpPr>
          <p:nvPr>
            <p:ph sz="half" idx="2"/>
          </p:nvPr>
        </p:nvSpPr>
        <p:spPr>
          <a:xfrm>
            <a:off x="3513000" y="1304764"/>
            <a:ext cx="2880000" cy="3447236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34" name="Inhaltsplatzhalter 1"/>
          <p:cNvSpPr>
            <a:spLocks noGrp="1"/>
          </p:cNvSpPr>
          <p:nvPr>
            <p:ph sz="half" idx="1"/>
          </p:nvPr>
        </p:nvSpPr>
        <p:spPr>
          <a:xfrm>
            <a:off x="524828" y="1304764"/>
            <a:ext cx="2880000" cy="3447236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39" name="Spaltenüberschrift 3"/>
          <p:cNvSpPr>
            <a:spLocks noGrp="1"/>
          </p:cNvSpPr>
          <p:nvPr>
            <p:ph type="body" idx="17" hasCustomPrompt="1"/>
          </p:nvPr>
        </p:nvSpPr>
        <p:spPr>
          <a:xfrm>
            <a:off x="6501172" y="900000"/>
            <a:ext cx="2880000" cy="360000"/>
          </a:xfrm>
        </p:spPr>
        <p:txBody>
          <a:bodyPr tIns="0" anchor="ctr" anchorCtr="0"/>
          <a:lstStyle>
            <a:lvl1pPr marL="0" indent="0" algn="ctr">
              <a:buNone/>
              <a:defRPr sz="1800" b="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smtClean="0"/>
              <a:t>Column header</a:t>
            </a:r>
          </a:p>
        </p:txBody>
      </p:sp>
      <p:sp>
        <p:nvSpPr>
          <p:cNvPr id="38" name="Spaltenüberschrift 2"/>
          <p:cNvSpPr>
            <a:spLocks noGrp="1"/>
          </p:cNvSpPr>
          <p:nvPr>
            <p:ph type="body" idx="16" hasCustomPrompt="1"/>
          </p:nvPr>
        </p:nvSpPr>
        <p:spPr>
          <a:xfrm>
            <a:off x="3513000" y="900000"/>
            <a:ext cx="2880000" cy="360000"/>
          </a:xfrm>
        </p:spPr>
        <p:txBody>
          <a:bodyPr tIns="0" anchor="ctr" anchorCtr="0"/>
          <a:lstStyle>
            <a:lvl1pPr marL="0" indent="0" algn="ctr">
              <a:buNone/>
              <a:defRPr sz="1800" b="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smtClean="0"/>
              <a:t>Column header</a:t>
            </a:r>
          </a:p>
        </p:txBody>
      </p:sp>
      <p:sp>
        <p:nvSpPr>
          <p:cNvPr id="36" name="Spaltenüberschrift 1"/>
          <p:cNvSpPr>
            <a:spLocks noGrp="1"/>
          </p:cNvSpPr>
          <p:nvPr>
            <p:ph type="body" idx="14" hasCustomPrompt="1"/>
          </p:nvPr>
        </p:nvSpPr>
        <p:spPr>
          <a:xfrm>
            <a:off x="524828" y="900000"/>
            <a:ext cx="2880000" cy="360000"/>
          </a:xfrm>
        </p:spPr>
        <p:txBody>
          <a:bodyPr tIns="0" anchor="ctr" anchorCtr="0"/>
          <a:lstStyle>
            <a:lvl1pPr marL="0" indent="0" algn="ctr">
              <a:buNone/>
              <a:defRPr sz="1800" b="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smtClean="0"/>
              <a:t>Column header</a:t>
            </a:r>
          </a:p>
        </p:txBody>
      </p:sp>
      <p:cxnSp>
        <p:nvCxnSpPr>
          <p:cNvPr id="18" name="Trennlinie Spaltenüberschrift"/>
          <p:cNvCxnSpPr/>
          <p:nvPr userDrawn="1"/>
        </p:nvCxnSpPr>
        <p:spPr>
          <a:xfrm>
            <a:off x="0" y="1260000"/>
            <a:ext cx="9906000" cy="0"/>
          </a:xfrm>
          <a:prstGeom prst="line">
            <a:avLst/>
          </a:prstGeom>
          <a:ln w="9525" cap="sq">
            <a:solidFill>
              <a:schemeClr val="accent4">
                <a:lumMod val="40000"/>
                <a:lumOff val="6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0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err="1" smtClean="0"/>
              <a:t>Subheadline</a:t>
            </a:r>
            <a:r>
              <a:rPr lang="en-US" noProof="0" dirty="0" smtClean="0"/>
              <a:t> single spaced</a:t>
            </a:r>
          </a:p>
        </p:txBody>
      </p:sp>
      <p:sp>
        <p:nvSpPr>
          <p:cNvPr id="19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noProof="0" dirty="0" smtClean="0"/>
              <a:t>Slide Title single spaced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66974262"/>
      </p:ext>
    </p:extLst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Hilfslinie oben links"/>
          <p:cNvCxnSpPr/>
          <p:nvPr/>
        </p:nvCxnSpPr>
        <p:spPr>
          <a:xfrm>
            <a:off x="-390000" y="943200"/>
            <a:ext cx="312000" cy="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Hilfslinie oben rechts"/>
          <p:cNvCxnSpPr/>
          <p:nvPr/>
        </p:nvCxnSpPr>
        <p:spPr>
          <a:xfrm>
            <a:off x="9984000" y="943200"/>
            <a:ext cx="312000" cy="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Hilfslinie unten rechts"/>
          <p:cNvCxnSpPr/>
          <p:nvPr/>
        </p:nvCxnSpPr>
        <p:spPr>
          <a:xfrm>
            <a:off x="9997020" y="6595200"/>
            <a:ext cx="312000" cy="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Hilfslinie unten links"/>
          <p:cNvCxnSpPr/>
          <p:nvPr/>
        </p:nvCxnSpPr>
        <p:spPr>
          <a:xfrm>
            <a:off x="-387619" y="6595200"/>
            <a:ext cx="312000" cy="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Hilfslinie unten links"/>
          <p:cNvCxnSpPr/>
          <p:nvPr/>
        </p:nvCxnSpPr>
        <p:spPr>
          <a:xfrm>
            <a:off x="525600" y="6930000"/>
            <a:ext cx="0" cy="28800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Hilfslinie unten rechts"/>
          <p:cNvCxnSpPr/>
          <p:nvPr/>
        </p:nvCxnSpPr>
        <p:spPr>
          <a:xfrm>
            <a:off x="9381600" y="6954271"/>
            <a:ext cx="0" cy="28800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Hilfslinie oben rechts"/>
          <p:cNvCxnSpPr/>
          <p:nvPr/>
        </p:nvCxnSpPr>
        <p:spPr>
          <a:xfrm>
            <a:off x="9381600" y="-360000"/>
            <a:ext cx="0" cy="28800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Hilfslinie oben links"/>
          <p:cNvCxnSpPr/>
          <p:nvPr/>
        </p:nvCxnSpPr>
        <p:spPr>
          <a:xfrm>
            <a:off x="525600" y="-360000"/>
            <a:ext cx="0" cy="28800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Hilfslinie Mitte links"/>
          <p:cNvCxnSpPr/>
          <p:nvPr/>
        </p:nvCxnSpPr>
        <p:spPr>
          <a:xfrm>
            <a:off x="-234000" y="3769200"/>
            <a:ext cx="156000" cy="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Hilfslinie Mitte oben"/>
          <p:cNvCxnSpPr/>
          <p:nvPr/>
        </p:nvCxnSpPr>
        <p:spPr>
          <a:xfrm>
            <a:off x="4950619" y="-216000"/>
            <a:ext cx="0" cy="14400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Hilfslinie Mitte rechts"/>
          <p:cNvCxnSpPr/>
          <p:nvPr/>
        </p:nvCxnSpPr>
        <p:spPr>
          <a:xfrm>
            <a:off x="9984000" y="3769200"/>
            <a:ext cx="156000" cy="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Hilfslinie Mitte unten"/>
          <p:cNvCxnSpPr/>
          <p:nvPr/>
        </p:nvCxnSpPr>
        <p:spPr>
          <a:xfrm>
            <a:off x="4950619" y="6930000"/>
            <a:ext cx="0" cy="14400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Hinweis Mittel Inhaltsbereich"/>
          <p:cNvSpPr txBox="1"/>
          <p:nvPr/>
        </p:nvSpPr>
        <p:spPr>
          <a:xfrm>
            <a:off x="-1248000" y="3546000"/>
            <a:ext cx="1170000" cy="216000"/>
          </a:xfrm>
          <a:prstGeom prst="rect">
            <a:avLst/>
          </a:prstGeom>
          <a:noFill/>
        </p:spPr>
        <p:txBody>
          <a:bodyPr wrap="square" lIns="0" tIns="0" rIns="0" bIns="36000" rtlCol="0" anchor="b" anchorCtr="0">
            <a:noAutofit/>
          </a:bodyPr>
          <a:lstStyle/>
          <a:p>
            <a:pPr algn="r"/>
            <a:r>
              <a:rPr lang="en-US" sz="900" noProof="0" dirty="0" smtClean="0">
                <a:solidFill>
                  <a:srgbClr val="FFFFFF"/>
                </a:solidFill>
              </a:rPr>
              <a:t>Center</a:t>
            </a:r>
            <a:r>
              <a:rPr lang="en-US" sz="900" baseline="0" noProof="0" dirty="0" smtClean="0">
                <a:solidFill>
                  <a:srgbClr val="FFFFFF"/>
                </a:solidFill>
              </a:rPr>
              <a:t> line content</a:t>
            </a:r>
            <a:endParaRPr lang="en-US" sz="900" noProof="0" dirty="0">
              <a:solidFill>
                <a:srgbClr val="FFFFFF"/>
              </a:solidFill>
            </a:endParaRPr>
          </a:p>
        </p:txBody>
      </p:sp>
      <p:sp>
        <p:nvSpPr>
          <p:cNvPr id="6" name="Foliennummernplatzhalter"/>
          <p:cNvSpPr>
            <a:spLocks noGrp="1"/>
          </p:cNvSpPr>
          <p:nvPr>
            <p:ph type="sldNum" sz="quarter" idx="4"/>
          </p:nvPr>
        </p:nvSpPr>
        <p:spPr>
          <a:xfrm>
            <a:off x="8477892" y="6653505"/>
            <a:ext cx="903600" cy="18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900" b="0">
                <a:solidFill>
                  <a:schemeClr val="tx1"/>
                </a:solidFill>
              </a:defRPr>
            </a:lvl1pPr>
          </a:lstStyle>
          <a:p>
            <a:fld id="{1FB8D038-2D38-4B10-A0EB-C05CC9130EB2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5" name="Fußzeilenplatzhalter"/>
          <p:cNvSpPr>
            <a:spLocks noGrp="1"/>
          </p:cNvSpPr>
          <p:nvPr>
            <p:ph type="ftr" sz="quarter" idx="3"/>
          </p:nvPr>
        </p:nvSpPr>
        <p:spPr>
          <a:xfrm>
            <a:off x="1560000" y="6653505"/>
            <a:ext cx="6786000" cy="18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r>
              <a:rPr lang="en-US" noProof="0" smtClean="0"/>
              <a:t>8PM/83 | 2D LiDAR sensors - TiM3xx-7xx plane alignment</a:t>
            </a:r>
            <a:endParaRPr lang="en-US" noProof="0" dirty="0"/>
          </a:p>
        </p:txBody>
      </p:sp>
      <p:sp>
        <p:nvSpPr>
          <p:cNvPr id="4" name="Datumsplatzhalter"/>
          <p:cNvSpPr>
            <a:spLocks noGrp="1"/>
          </p:cNvSpPr>
          <p:nvPr>
            <p:ph type="dt" sz="half" idx="2"/>
          </p:nvPr>
        </p:nvSpPr>
        <p:spPr>
          <a:xfrm>
            <a:off x="525600" y="6653505"/>
            <a:ext cx="902992" cy="18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2019</a:t>
            </a:r>
            <a:endParaRPr lang="en-US" noProof="0" dirty="0"/>
          </a:p>
        </p:txBody>
      </p:sp>
      <p:cxnSp>
        <p:nvCxnSpPr>
          <p:cNvPr id="12" name="Trennstrich Fußzeile"/>
          <p:cNvCxnSpPr/>
          <p:nvPr/>
        </p:nvCxnSpPr>
        <p:spPr>
          <a:xfrm flipV="1">
            <a:off x="0" y="6624000"/>
            <a:ext cx="9382125" cy="0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nhaltsplatzhalter"/>
          <p:cNvSpPr>
            <a:spLocks noGrp="1"/>
          </p:cNvSpPr>
          <p:nvPr>
            <p:ph type="body" idx="1"/>
          </p:nvPr>
        </p:nvSpPr>
        <p:spPr>
          <a:xfrm>
            <a:off x="523875" y="944563"/>
            <a:ext cx="8858250" cy="5653087"/>
          </a:xfrm>
          <a:prstGeom prst="rect">
            <a:avLst/>
          </a:prstGeom>
          <a:noFill/>
        </p:spPr>
        <p:txBody>
          <a:bodyPr vert="horz" lIns="0" tIns="144000" rIns="0" bIns="0" rtlCol="0">
            <a:noAutofit/>
          </a:bodyPr>
          <a:lstStyle/>
          <a:p>
            <a:pPr lvl="0"/>
            <a:r>
              <a:rPr lang="en-US" noProof="0" dirty="0" err="1" smtClean="0"/>
              <a:t>Textmasterformat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 smtClean="0"/>
          </a:p>
          <a:p>
            <a:pPr lvl="1"/>
            <a:r>
              <a:rPr lang="en-US" noProof="0" dirty="0" err="1" smtClean="0"/>
              <a:t>Zweite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Dritte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3"/>
            <a:r>
              <a:rPr lang="en-US" noProof="0" dirty="0" err="1" smtClean="0"/>
              <a:t>Vierte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</p:txBody>
      </p:sp>
      <p:cxnSp>
        <p:nvCxnSpPr>
          <p:cNvPr id="7" name="Trennstrich Titel"/>
          <p:cNvCxnSpPr/>
          <p:nvPr/>
        </p:nvCxnSpPr>
        <p:spPr>
          <a:xfrm>
            <a:off x="0" y="900000"/>
            <a:ext cx="9906000" cy="0"/>
          </a:xfrm>
          <a:prstGeom prst="line">
            <a:avLst/>
          </a:prstGeom>
          <a:ln w="9525" cap="sq">
            <a:solidFill>
              <a:schemeClr val="accent4">
                <a:lumMod val="40000"/>
                <a:lumOff val="6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Logo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624" y="306750"/>
            <a:ext cx="1229868" cy="504000"/>
          </a:xfrm>
          <a:prstGeom prst="rect">
            <a:avLst/>
          </a:prstGeom>
        </p:spPr>
      </p:pic>
      <p:sp>
        <p:nvSpPr>
          <p:cNvPr id="2" name="Titelplatzhalter"/>
          <p:cNvSpPr>
            <a:spLocks noGrp="1"/>
          </p:cNvSpPr>
          <p:nvPr>
            <p:ph type="title"/>
          </p:nvPr>
        </p:nvSpPr>
        <p:spPr>
          <a:xfrm>
            <a:off x="525600" y="288000"/>
            <a:ext cx="7308000" cy="61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noProof="0" dirty="0" smtClean="0"/>
              <a:t>TITELMASTERFORMAT</a:t>
            </a:r>
            <a:br>
              <a:rPr lang="en-US" noProof="0" dirty="0" smtClean="0"/>
            </a:br>
            <a:r>
              <a:rPr lang="en-US" noProof="0" dirty="0" smtClean="0"/>
              <a:t>DURCH KLICKEN BEARBEITEN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88849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7" r:id="rId2"/>
    <p:sldLayoutId id="2147483662" r:id="rId3"/>
    <p:sldLayoutId id="2147483650" r:id="rId4"/>
    <p:sldLayoutId id="2147483663" r:id="rId5"/>
    <p:sldLayoutId id="2147483664" r:id="rId6"/>
    <p:sldLayoutId id="2147483652" r:id="rId7"/>
    <p:sldLayoutId id="2147483659" r:id="rId8"/>
    <p:sldLayoutId id="2147483665" r:id="rId9"/>
    <p:sldLayoutId id="2147483666" r:id="rId10"/>
    <p:sldLayoutId id="2147483658" r:id="rId11"/>
    <p:sldLayoutId id="2147483654" r:id="rId12"/>
    <p:sldLayoutId id="2147483668" r:id="rId13"/>
    <p:sldLayoutId id="2147483669" r:id="rId14"/>
    <p:sldLayoutId id="2147483670" r:id="rId15"/>
    <p:sldLayoutId id="2147483671" r:id="rId16"/>
    <p:sldLayoutId id="2147483672" r:id="rId17"/>
    <p:sldLayoutId id="2147483651" r:id="rId18"/>
    <p:sldLayoutId id="2147483657" r:id="rId19"/>
    <p:sldLayoutId id="2147483660" r:id="rId20"/>
    <p:sldLayoutId id="2147483661" r:id="rId21"/>
  </p:sldLayoutIdLst>
  <p:transition>
    <p:zoom/>
  </p:transition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2400" kern="120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1463" indent="-271463" algn="l" defTabSz="914400" rtl="0" eaLnBrk="1" latinLnBrk="0" hangingPunct="1">
        <a:spcBef>
          <a:spcPts val="600"/>
        </a:spcBef>
        <a:spcAft>
          <a:spcPts val="0"/>
        </a:spcAft>
        <a:buClr>
          <a:srgbClr val="000000"/>
        </a:buClr>
        <a:buSzPct val="10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41338" indent="-269875" algn="l" defTabSz="914400" rtl="0" eaLnBrk="1" latinLnBrk="0" hangingPunct="1">
        <a:spcBef>
          <a:spcPts val="600"/>
        </a:spcBef>
        <a:spcAft>
          <a:spcPts val="0"/>
        </a:spcAft>
        <a:buClr>
          <a:srgbClr val="000000"/>
        </a:buClr>
        <a:buSzPct val="100000"/>
        <a:buFont typeface="SICK Franklin Condensed" pitchFamily="2" charset="0"/>
        <a:buChar char="▸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04863" indent="-263525" algn="l" defTabSz="914400" rtl="0" eaLnBrk="1" latinLnBrk="0" hangingPunct="1">
        <a:spcBef>
          <a:spcPts val="600"/>
        </a:spcBef>
        <a:spcAft>
          <a:spcPts val="0"/>
        </a:spcAft>
        <a:buClr>
          <a:srgbClr val="000000"/>
        </a:buClr>
        <a:buSzPct val="100000"/>
        <a:buFont typeface="SICK Franklin Condensed" pitchFamily="2" charset="0"/>
        <a:buChar char="―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74738" indent="-269875" algn="l" defTabSz="914400" rtl="0" eaLnBrk="1" latinLnBrk="0" hangingPunct="1">
        <a:spcBef>
          <a:spcPts val="600"/>
        </a:spcBef>
        <a:spcAft>
          <a:spcPts val="0"/>
        </a:spcAft>
        <a:buClr>
          <a:srgbClr val="000000"/>
        </a:buClr>
        <a:buSzPct val="100000"/>
        <a:buFont typeface="SICK Franklin Condensed" pitchFamily="2" charset="0"/>
        <a:buChar char="―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200" indent="-271463" algn="l" defTabSz="914400" rtl="0" eaLnBrk="1" latinLnBrk="0" hangingPunct="1">
        <a:spcBef>
          <a:spcPts val="600"/>
        </a:spcBef>
        <a:spcAft>
          <a:spcPts val="0"/>
        </a:spcAft>
        <a:buSzPct val="100000"/>
        <a:buFont typeface="Arial" panose="020B0604020202020204" pitchFamily="34" charset="0"/>
        <a:buChar char="•"/>
        <a:defRPr sz="11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sick.com/us/en/mounting-kit/p/p492344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sick.com/us/en/mounting-kit/p/p492344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platzhalter 7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77" b="249"/>
          <a:stretch/>
        </p:blipFill>
        <p:spPr>
          <a:xfrm>
            <a:off x="0" y="1"/>
            <a:ext cx="9906000" cy="4314154"/>
          </a:xfrm>
        </p:spPr>
      </p:pic>
      <p:sp>
        <p:nvSpPr>
          <p:cNvPr id="4" name="Untertitel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8PM/83</a:t>
            </a:r>
            <a:endParaRPr lang="de-DE" dirty="0"/>
          </a:p>
          <a:p>
            <a:r>
              <a:rPr lang="en-US" dirty="0" smtClean="0"/>
              <a:t>2019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r>
              <a:rPr lang="en-US" dirty="0"/>
              <a:t>2d </a:t>
            </a:r>
            <a:r>
              <a:rPr lang="en-US" dirty="0" err="1"/>
              <a:t>lidar</a:t>
            </a:r>
            <a:r>
              <a:rPr lang="en-US" dirty="0"/>
              <a:t> </a:t>
            </a:r>
            <a:r>
              <a:rPr lang="en-US" dirty="0" smtClean="0"/>
              <a:t>sensors  </a:t>
            </a:r>
            <a:br>
              <a:rPr lang="en-US" dirty="0" smtClean="0"/>
            </a:br>
            <a:r>
              <a:rPr lang="en-US" dirty="0" smtClean="0"/>
              <a:t>T</a:t>
            </a:r>
            <a:r>
              <a:rPr lang="en-US" cap="none" dirty="0" smtClean="0"/>
              <a:t>i</a:t>
            </a:r>
            <a:r>
              <a:rPr lang="en-US" dirty="0" smtClean="0"/>
              <a:t>M</a:t>
            </a:r>
            <a:r>
              <a:rPr lang="en-US" cap="none" dirty="0" smtClean="0"/>
              <a:t>3xx-7xx plane alignment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9188290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en-US" noProof="0" smtClean="0"/>
              <a:t>2</a:t>
            </a:fld>
            <a:endParaRPr lang="en-US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8PM/83 | 2D LiDAR sensors - TiM3xx-7xx plane alignment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smtClean="0"/>
              <a:t>2019</a:t>
            </a:r>
            <a:endParaRPr lang="en-US" noProof="0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525601" y="944563"/>
            <a:ext cx="5291495" cy="5653087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Tolerance specification: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/>
              <a:t>Our official specification is a kind of worst case scenario. </a:t>
            </a:r>
          </a:p>
          <a:p>
            <a:r>
              <a:rPr lang="en-US" dirty="0" smtClean="0"/>
              <a:t>It is defined by the tolerance chain due to mounting of the mechanical components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Mounting</a:t>
            </a:r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/>
              <a:t>Mounting has a strong influence on the plane alignment. </a:t>
            </a:r>
          </a:p>
          <a:p>
            <a:r>
              <a:rPr lang="en-US" dirty="0" smtClean="0"/>
              <a:t>Therefore we recommend using a mounting bracket with inbuilt adjustment.</a:t>
            </a:r>
            <a:br>
              <a:rPr lang="en-US" dirty="0" smtClean="0"/>
            </a:br>
            <a:r>
              <a:rPr lang="en-US" dirty="0" smtClean="0"/>
              <a:t>E.g.: </a:t>
            </a:r>
            <a:r>
              <a:rPr lang="en-US" sz="1400" dirty="0" smtClean="0">
                <a:hlinkClick r:id="rId2"/>
              </a:rPr>
              <a:t>https://www.sick.com/us/en/mounting-kit/p/p492344</a:t>
            </a:r>
            <a:endParaRPr lang="en-US" sz="1400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/>
              <a:t>Tolerance summary from the </a:t>
            </a:r>
            <a:r>
              <a:rPr lang="en-US" dirty="0" smtClean="0"/>
              <a:t>housing</a:t>
            </a:r>
            <a:endParaRPr lang="en-US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cap="none" dirty="0"/>
              <a:t>i</a:t>
            </a:r>
            <a:r>
              <a:rPr lang="en-US" dirty="0"/>
              <a:t>M3</a:t>
            </a:r>
            <a:r>
              <a:rPr lang="en-US" cap="none" dirty="0"/>
              <a:t>xx-7xx</a:t>
            </a: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3121" y="1268760"/>
            <a:ext cx="3240360" cy="3196924"/>
          </a:xfrm>
          <a:prstGeom prst="rect">
            <a:avLst/>
          </a:prstGeom>
        </p:spPr>
      </p:pic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3101257"/>
              </p:ext>
            </p:extLst>
          </p:nvPr>
        </p:nvGraphicFramePr>
        <p:xfrm>
          <a:off x="541543" y="1556792"/>
          <a:ext cx="4752000" cy="94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b="0" dirty="0" smtClean="0"/>
                        <a:t>Roll </a:t>
                      </a:r>
                      <a:endParaRPr lang="de-DE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/>
                        <a:t>Pitch</a:t>
                      </a:r>
                      <a:endParaRPr lang="de-DE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/>
                        <a:t>Yaw</a:t>
                      </a:r>
                      <a:endParaRPr lang="de-DE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de-DE" sz="1600" dirty="0" smtClean="0">
                          <a:sym typeface="Symbol"/>
                        </a:rPr>
                        <a:t> 3°</a:t>
                      </a:r>
                      <a:endParaRPr lang="de-DE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Symbol"/>
                        <a:buChar char="±"/>
                      </a:pPr>
                      <a:r>
                        <a:rPr lang="de-DE" sz="1600" dirty="0" smtClean="0">
                          <a:sym typeface="Symbol"/>
                        </a:rPr>
                        <a:t>1° 	</a:t>
                      </a:r>
                      <a:r>
                        <a:rPr lang="de-DE" sz="1600" dirty="0" err="1" smtClean="0">
                          <a:sym typeface="Symbol"/>
                        </a:rPr>
                        <a:t>for</a:t>
                      </a:r>
                      <a:r>
                        <a:rPr lang="de-DE" sz="1600" baseline="0" dirty="0" smtClean="0">
                          <a:sym typeface="Symbol"/>
                        </a:rPr>
                        <a:t> </a:t>
                      </a:r>
                      <a:r>
                        <a:rPr lang="de-DE" sz="1600" dirty="0" smtClean="0">
                          <a:sym typeface="Symbol"/>
                        </a:rPr>
                        <a:t>TiM551 </a:t>
                      </a:r>
                    </a:p>
                    <a:p>
                      <a:pPr marL="285750" indent="-285750">
                        <a:buFont typeface="Symbol"/>
                        <a:buChar char="±"/>
                      </a:pPr>
                      <a:r>
                        <a:rPr lang="de-DE" sz="1600" dirty="0" smtClean="0">
                          <a:sym typeface="Symbol"/>
                        </a:rPr>
                        <a:t>0.33° 	</a:t>
                      </a:r>
                      <a:r>
                        <a:rPr lang="de-DE" sz="1600" dirty="0" err="1" smtClean="0">
                          <a:sym typeface="Symbol"/>
                        </a:rPr>
                        <a:t>for</a:t>
                      </a:r>
                      <a:r>
                        <a:rPr lang="de-DE" sz="1600" baseline="0" dirty="0" smtClean="0">
                          <a:sym typeface="Symbol"/>
                        </a:rPr>
                        <a:t> </a:t>
                      </a:r>
                      <a:r>
                        <a:rPr lang="de-DE" sz="1600" dirty="0" smtClean="0">
                          <a:sym typeface="Symbol"/>
                        </a:rPr>
                        <a:t>TiM571</a:t>
                      </a:r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440399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en-US" noProof="0" smtClean="0"/>
              <a:t>3</a:t>
            </a:fld>
            <a:endParaRPr lang="en-US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8PM/83 | 2D LiDAR sensors - TiM3xx-7xx plane alignment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smtClean="0"/>
              <a:t>2019</a:t>
            </a:r>
            <a:endParaRPr lang="en-US" noProof="0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Considering</a:t>
            </a:r>
            <a:r>
              <a:rPr lang="de-DE" dirty="0" smtClean="0"/>
              <a:t> </a:t>
            </a:r>
            <a:r>
              <a:rPr lang="de-DE" dirty="0" err="1" smtClean="0">
                <a:solidFill>
                  <a:srgbClr val="FFC000"/>
                </a:solidFill>
              </a:rPr>
              <a:t>spot</a:t>
            </a:r>
            <a:r>
              <a:rPr lang="de-DE" dirty="0" smtClean="0">
                <a:solidFill>
                  <a:srgbClr val="FFC000"/>
                </a:solidFill>
              </a:rPr>
              <a:t> </a:t>
            </a:r>
            <a:r>
              <a:rPr lang="de-DE" dirty="0" err="1" smtClean="0">
                <a:solidFill>
                  <a:srgbClr val="FFC000"/>
                </a:solidFill>
              </a:rPr>
              <a:t>size</a:t>
            </a:r>
            <a:endParaRPr lang="de-DE" dirty="0" smtClean="0">
              <a:solidFill>
                <a:srgbClr val="FFC000"/>
              </a:solidFill>
            </a:endParaRPr>
          </a:p>
          <a:p>
            <a:endParaRPr lang="de-DE" sz="1600" dirty="0"/>
          </a:p>
          <a:p>
            <a:endParaRPr lang="de-DE" sz="1600" dirty="0" smtClean="0"/>
          </a:p>
          <a:p>
            <a:endParaRPr lang="de-DE" sz="1600" dirty="0"/>
          </a:p>
          <a:p>
            <a:endParaRPr lang="de-DE" sz="1600" dirty="0" smtClean="0"/>
          </a:p>
          <a:p>
            <a:endParaRPr lang="de-DE" sz="1600" dirty="0"/>
          </a:p>
          <a:p>
            <a:endParaRPr lang="de-DE" sz="1600" dirty="0" smtClean="0"/>
          </a:p>
          <a:p>
            <a:endParaRPr lang="de-DE" sz="1600" dirty="0" smtClean="0"/>
          </a:p>
          <a:p>
            <a:r>
              <a:rPr lang="de-DE" dirty="0" err="1" smtClean="0"/>
              <a:t>Considering</a:t>
            </a:r>
            <a:r>
              <a:rPr lang="de-DE" dirty="0" smtClean="0"/>
              <a:t> </a:t>
            </a:r>
            <a:r>
              <a:rPr lang="de-DE" dirty="0" err="1">
                <a:solidFill>
                  <a:srgbClr val="FFC000"/>
                </a:solidFill>
              </a:rPr>
              <a:t>spot</a:t>
            </a:r>
            <a:r>
              <a:rPr lang="de-DE" dirty="0">
                <a:solidFill>
                  <a:srgbClr val="FFC000"/>
                </a:solidFill>
              </a:rPr>
              <a:t> </a:t>
            </a:r>
            <a:r>
              <a:rPr lang="de-DE" dirty="0" err="1" smtClean="0">
                <a:solidFill>
                  <a:srgbClr val="FFC000"/>
                </a:solidFill>
              </a:rPr>
              <a:t>size</a:t>
            </a:r>
            <a:r>
              <a:rPr lang="de-DE" dirty="0" smtClean="0"/>
              <a:t> &amp;</a:t>
            </a:r>
            <a:r>
              <a:rPr lang="de-DE" dirty="0" smtClean="0">
                <a:solidFill>
                  <a:schemeClr val="accent5"/>
                </a:solidFill>
              </a:rPr>
              <a:t> </a:t>
            </a:r>
            <a:r>
              <a:rPr lang="de-DE" dirty="0" err="1" smtClean="0">
                <a:solidFill>
                  <a:schemeClr val="accent5"/>
                </a:solidFill>
              </a:rPr>
              <a:t>laser</a:t>
            </a:r>
            <a:r>
              <a:rPr lang="de-DE" dirty="0" smtClean="0">
                <a:solidFill>
                  <a:schemeClr val="accent5"/>
                </a:solidFill>
              </a:rPr>
              <a:t> </a:t>
            </a:r>
            <a:r>
              <a:rPr lang="de-DE" dirty="0" err="1" smtClean="0">
                <a:solidFill>
                  <a:schemeClr val="accent5"/>
                </a:solidFill>
              </a:rPr>
              <a:t>divergence</a:t>
            </a:r>
            <a:r>
              <a:rPr lang="de-DE" dirty="0" smtClean="0">
                <a:solidFill>
                  <a:schemeClr val="accent5"/>
                </a:solidFill>
              </a:rPr>
              <a:t> (9.5 </a:t>
            </a:r>
            <a:r>
              <a:rPr lang="de-DE" dirty="0" err="1" smtClean="0">
                <a:solidFill>
                  <a:schemeClr val="accent5"/>
                </a:solidFill>
              </a:rPr>
              <a:t>mrad</a:t>
            </a:r>
            <a:r>
              <a:rPr lang="de-DE" dirty="0" smtClean="0">
                <a:solidFill>
                  <a:schemeClr val="accent5"/>
                </a:solidFill>
              </a:rPr>
              <a:t> = ~0.544°)</a:t>
            </a:r>
            <a:endParaRPr lang="de-DE" dirty="0">
              <a:solidFill>
                <a:schemeClr val="accent5"/>
              </a:solidFill>
            </a:endParaRPr>
          </a:p>
          <a:p>
            <a:endParaRPr lang="de-DE" sz="160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/>
              <a:t>Modeling the </a:t>
            </a:r>
            <a:r>
              <a:rPr lang="en-US" dirty="0" smtClean="0"/>
              <a:t>laser emitter</a:t>
            </a:r>
            <a:endParaRPr lang="en-US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cap="none" dirty="0"/>
              <a:t>i</a:t>
            </a:r>
            <a:r>
              <a:rPr lang="en-US" dirty="0"/>
              <a:t>M3</a:t>
            </a:r>
            <a:r>
              <a:rPr lang="en-US" cap="none" dirty="0"/>
              <a:t>xx-7xx</a:t>
            </a:r>
            <a:endParaRPr lang="de-DE" dirty="0"/>
          </a:p>
        </p:txBody>
      </p:sp>
      <p:grpSp>
        <p:nvGrpSpPr>
          <p:cNvPr id="42" name="Gruppieren 41"/>
          <p:cNvGrpSpPr/>
          <p:nvPr/>
        </p:nvGrpSpPr>
        <p:grpSpPr>
          <a:xfrm>
            <a:off x="920424" y="1466493"/>
            <a:ext cx="6912301" cy="1538143"/>
            <a:chOff x="776536" y="1466493"/>
            <a:chExt cx="6912301" cy="1538143"/>
          </a:xfrm>
        </p:grpSpPr>
        <p:grpSp>
          <p:nvGrpSpPr>
            <p:cNvPr id="16" name="Gruppieren 15"/>
            <p:cNvGrpSpPr/>
            <p:nvPr/>
          </p:nvGrpSpPr>
          <p:grpSpPr>
            <a:xfrm>
              <a:off x="776536" y="1484784"/>
              <a:ext cx="6912301" cy="1519852"/>
              <a:chOff x="776536" y="1693124"/>
              <a:chExt cx="6912301" cy="1519852"/>
            </a:xfrm>
          </p:grpSpPr>
          <p:grpSp>
            <p:nvGrpSpPr>
              <p:cNvPr id="10" name="Gruppieren 9"/>
              <p:cNvGrpSpPr/>
              <p:nvPr/>
            </p:nvGrpSpPr>
            <p:grpSpPr>
              <a:xfrm>
                <a:off x="776536" y="1693124"/>
                <a:ext cx="1152000" cy="1519852"/>
                <a:chOff x="1136576" y="2780928"/>
                <a:chExt cx="1152000" cy="1519852"/>
              </a:xfrm>
            </p:grpSpPr>
            <p:sp>
              <p:nvSpPr>
                <p:cNvPr id="8" name="Trapezoid 7"/>
                <p:cNvSpPr/>
                <p:nvPr/>
              </p:nvSpPr>
              <p:spPr>
                <a:xfrm>
                  <a:off x="1136576" y="2780928"/>
                  <a:ext cx="1152000" cy="1078382"/>
                </a:xfrm>
                <a:prstGeom prst="trapezoid">
                  <a:avLst/>
                </a:prstGeom>
                <a:solidFill>
                  <a:srgbClr val="000000">
                    <a:alpha val="27843"/>
                  </a:srgbClr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" name="Rechteck 8"/>
                <p:cNvSpPr/>
                <p:nvPr/>
              </p:nvSpPr>
              <p:spPr>
                <a:xfrm>
                  <a:off x="1136576" y="3861048"/>
                  <a:ext cx="1152000" cy="439732"/>
                </a:xfrm>
                <a:prstGeom prst="rect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" name="Gruppieren 14"/>
              <p:cNvGrpSpPr/>
              <p:nvPr/>
            </p:nvGrpSpPr>
            <p:grpSpPr>
              <a:xfrm>
                <a:off x="1352600" y="1981156"/>
                <a:ext cx="6336237" cy="432048"/>
                <a:chOff x="1352600" y="1981156"/>
                <a:chExt cx="6336237" cy="432048"/>
              </a:xfrm>
            </p:grpSpPr>
            <p:cxnSp>
              <p:nvCxnSpPr>
                <p:cNvPr id="12" name="Gerade Verbindung 11"/>
                <p:cNvCxnSpPr/>
                <p:nvPr/>
              </p:nvCxnSpPr>
              <p:spPr>
                <a:xfrm>
                  <a:off x="1352600" y="2197180"/>
                  <a:ext cx="6336237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Gerade Verbindung 12"/>
                <p:cNvCxnSpPr/>
                <p:nvPr/>
              </p:nvCxnSpPr>
              <p:spPr>
                <a:xfrm>
                  <a:off x="1784648" y="1981156"/>
                  <a:ext cx="5904189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Gerade Verbindung 13"/>
                <p:cNvCxnSpPr/>
                <p:nvPr/>
              </p:nvCxnSpPr>
              <p:spPr>
                <a:xfrm>
                  <a:off x="1856656" y="2413204"/>
                  <a:ext cx="5832181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20" name="Gerade Verbindung mit Pfeil 19"/>
            <p:cNvCxnSpPr/>
            <p:nvPr/>
          </p:nvCxnSpPr>
          <p:spPr>
            <a:xfrm>
              <a:off x="1856656" y="1756119"/>
              <a:ext cx="0" cy="432048"/>
            </a:xfrm>
            <a:prstGeom prst="straightConnector1">
              <a:avLst/>
            </a:prstGeom>
            <a:ln w="9525">
              <a:solidFill>
                <a:schemeClr val="accent2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feld 22"/>
            <p:cNvSpPr txBox="1"/>
            <p:nvPr/>
          </p:nvSpPr>
          <p:spPr>
            <a:xfrm>
              <a:off x="1784648" y="1466493"/>
              <a:ext cx="2232376" cy="2755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72000" tIns="36000" rIns="72000" bIns="54000" rtlCol="0">
              <a:spAutoFit/>
            </a:bodyPr>
            <a:lstStyle/>
            <a:p>
              <a:pPr>
                <a:spcBef>
                  <a:spcPts val="600"/>
                </a:spcBef>
                <a:buClr>
                  <a:schemeClr val="accent4"/>
                </a:buClr>
              </a:pPr>
              <a:r>
                <a:rPr lang="de-DE" sz="1200" dirty="0" smtClean="0">
                  <a:solidFill>
                    <a:schemeClr val="accent2"/>
                  </a:solidFill>
                </a:rPr>
                <a:t>Spot </a:t>
              </a:r>
              <a:r>
                <a:rPr lang="de-DE" sz="1200" dirty="0" err="1" smtClean="0">
                  <a:solidFill>
                    <a:schemeClr val="accent2"/>
                  </a:solidFill>
                </a:rPr>
                <a:t>size</a:t>
              </a:r>
              <a:r>
                <a:rPr lang="de-DE" sz="1200" dirty="0" smtClean="0">
                  <a:solidFill>
                    <a:schemeClr val="accent2"/>
                  </a:solidFill>
                </a:rPr>
                <a:t> @ </a:t>
              </a:r>
              <a:r>
                <a:rPr lang="de-DE" sz="1200" dirty="0" err="1" smtClean="0">
                  <a:solidFill>
                    <a:schemeClr val="accent2"/>
                  </a:solidFill>
                </a:rPr>
                <a:t>screen</a:t>
              </a:r>
              <a:r>
                <a:rPr lang="de-DE" sz="1200" dirty="0" smtClean="0">
                  <a:solidFill>
                    <a:schemeClr val="accent2"/>
                  </a:solidFill>
                </a:rPr>
                <a:t> = 6 mm</a:t>
              </a:r>
            </a:p>
          </p:txBody>
        </p:sp>
      </p:grpSp>
      <p:cxnSp>
        <p:nvCxnSpPr>
          <p:cNvPr id="38" name="Gerade Verbindung 37"/>
          <p:cNvCxnSpPr/>
          <p:nvPr/>
        </p:nvCxnSpPr>
        <p:spPr>
          <a:xfrm>
            <a:off x="3512840" y="1124744"/>
            <a:ext cx="0" cy="5184576"/>
          </a:xfrm>
          <a:prstGeom prst="line">
            <a:avLst/>
          </a:prstGeom>
          <a:ln w="952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/>
          <p:cNvCxnSpPr/>
          <p:nvPr/>
        </p:nvCxnSpPr>
        <p:spPr>
          <a:xfrm>
            <a:off x="4953000" y="1124744"/>
            <a:ext cx="0" cy="5472906"/>
          </a:xfrm>
          <a:prstGeom prst="line">
            <a:avLst/>
          </a:prstGeom>
          <a:ln w="952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45"/>
          <p:cNvCxnSpPr/>
          <p:nvPr/>
        </p:nvCxnSpPr>
        <p:spPr>
          <a:xfrm flipH="1">
            <a:off x="7824851" y="1124744"/>
            <a:ext cx="8469" cy="5472906"/>
          </a:xfrm>
          <a:prstGeom prst="line">
            <a:avLst/>
          </a:prstGeom>
          <a:ln w="952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" name="Gruppieren 65"/>
          <p:cNvGrpSpPr/>
          <p:nvPr/>
        </p:nvGrpSpPr>
        <p:grpSpPr>
          <a:xfrm>
            <a:off x="128464" y="4336941"/>
            <a:ext cx="9505056" cy="2311565"/>
            <a:chOff x="128464" y="4336941"/>
            <a:chExt cx="9505056" cy="2311565"/>
          </a:xfrm>
        </p:grpSpPr>
        <p:grpSp>
          <p:nvGrpSpPr>
            <p:cNvPr id="41" name="Gruppieren 40"/>
            <p:cNvGrpSpPr/>
            <p:nvPr/>
          </p:nvGrpSpPr>
          <p:grpSpPr>
            <a:xfrm>
              <a:off x="920424" y="4357420"/>
              <a:ext cx="6912896" cy="1519852"/>
              <a:chOff x="776536" y="4357420"/>
              <a:chExt cx="6912896" cy="1519852"/>
            </a:xfrm>
          </p:grpSpPr>
          <p:grpSp>
            <p:nvGrpSpPr>
              <p:cNvPr id="24" name="Gruppieren 23"/>
              <p:cNvGrpSpPr/>
              <p:nvPr/>
            </p:nvGrpSpPr>
            <p:grpSpPr>
              <a:xfrm>
                <a:off x="776536" y="4357420"/>
                <a:ext cx="6912301" cy="1519852"/>
                <a:chOff x="776536" y="1693124"/>
                <a:chExt cx="6912301" cy="1519852"/>
              </a:xfrm>
            </p:grpSpPr>
            <p:grpSp>
              <p:nvGrpSpPr>
                <p:cNvPr id="25" name="Gruppieren 24"/>
                <p:cNvGrpSpPr/>
                <p:nvPr/>
              </p:nvGrpSpPr>
              <p:grpSpPr>
                <a:xfrm>
                  <a:off x="776536" y="1693124"/>
                  <a:ext cx="1152000" cy="1519852"/>
                  <a:chOff x="1136576" y="2780928"/>
                  <a:chExt cx="1152000" cy="1519852"/>
                </a:xfrm>
              </p:grpSpPr>
              <p:sp>
                <p:nvSpPr>
                  <p:cNvPr id="30" name="Trapezoid 29"/>
                  <p:cNvSpPr/>
                  <p:nvPr/>
                </p:nvSpPr>
                <p:spPr>
                  <a:xfrm>
                    <a:off x="1136576" y="2780928"/>
                    <a:ext cx="1152000" cy="1078382"/>
                  </a:xfrm>
                  <a:prstGeom prst="trapezoid">
                    <a:avLst/>
                  </a:prstGeom>
                  <a:solidFill>
                    <a:srgbClr val="000000">
                      <a:alpha val="27843"/>
                    </a:srgbClr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1" name="Rechteck 30"/>
                  <p:cNvSpPr/>
                  <p:nvPr/>
                </p:nvSpPr>
                <p:spPr>
                  <a:xfrm>
                    <a:off x="1136576" y="3861048"/>
                    <a:ext cx="1152000" cy="439732"/>
                  </a:xfrm>
                  <a:prstGeom prst="rect">
                    <a:avLst/>
                  </a:prstGeom>
                  <a:solidFill>
                    <a:schemeClr val="accent1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6" name="Gruppieren 25"/>
                <p:cNvGrpSpPr/>
                <p:nvPr/>
              </p:nvGrpSpPr>
              <p:grpSpPr>
                <a:xfrm>
                  <a:off x="1352600" y="1981156"/>
                  <a:ext cx="6336237" cy="432048"/>
                  <a:chOff x="1352600" y="1981156"/>
                  <a:chExt cx="6336237" cy="432048"/>
                </a:xfrm>
              </p:grpSpPr>
              <p:cxnSp>
                <p:nvCxnSpPr>
                  <p:cNvPr id="27" name="Gerade Verbindung 26"/>
                  <p:cNvCxnSpPr/>
                  <p:nvPr/>
                </p:nvCxnSpPr>
                <p:spPr>
                  <a:xfrm>
                    <a:off x="1352600" y="2197180"/>
                    <a:ext cx="6336237" cy="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Gerade Verbindung 27"/>
                  <p:cNvCxnSpPr/>
                  <p:nvPr/>
                </p:nvCxnSpPr>
                <p:spPr>
                  <a:xfrm>
                    <a:off x="1784648" y="1981156"/>
                    <a:ext cx="5904189" cy="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  <a:prstDash val="lgDash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Gerade Verbindung 28"/>
                  <p:cNvCxnSpPr/>
                  <p:nvPr/>
                </p:nvCxnSpPr>
                <p:spPr>
                  <a:xfrm>
                    <a:off x="1856656" y="2413204"/>
                    <a:ext cx="5832181" cy="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  <a:prstDash val="lgDash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33" name="Gerade Verbindung 32"/>
              <p:cNvCxnSpPr/>
              <p:nvPr/>
            </p:nvCxnSpPr>
            <p:spPr>
              <a:xfrm flipV="1">
                <a:off x="1784520" y="4437112"/>
                <a:ext cx="5904317" cy="216000"/>
              </a:xfrm>
              <a:prstGeom prst="line">
                <a:avLst/>
              </a:prstGeom>
              <a:ln w="9525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Gerade Verbindung 33"/>
              <p:cNvCxnSpPr/>
              <p:nvPr/>
            </p:nvCxnSpPr>
            <p:spPr>
              <a:xfrm>
                <a:off x="1785432" y="5085184"/>
                <a:ext cx="5904000" cy="216000"/>
              </a:xfrm>
              <a:prstGeom prst="line">
                <a:avLst/>
              </a:prstGeom>
              <a:ln w="9525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Gerade Verbindung mit Pfeil 35"/>
              <p:cNvCxnSpPr/>
              <p:nvPr/>
            </p:nvCxnSpPr>
            <p:spPr>
              <a:xfrm>
                <a:off x="1856656" y="4645452"/>
                <a:ext cx="0" cy="432048"/>
              </a:xfrm>
              <a:prstGeom prst="straightConnector1">
                <a:avLst/>
              </a:prstGeom>
              <a:ln w="9525">
                <a:solidFill>
                  <a:schemeClr val="accent2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3" name="Gerade Verbindung mit Pfeil 42"/>
            <p:cNvCxnSpPr/>
            <p:nvPr/>
          </p:nvCxnSpPr>
          <p:spPr>
            <a:xfrm>
              <a:off x="3521987" y="4604180"/>
              <a:ext cx="0" cy="540000"/>
            </a:xfrm>
            <a:prstGeom prst="straightConnector1">
              <a:avLst/>
            </a:prstGeom>
            <a:ln w="9525">
              <a:solidFill>
                <a:schemeClr val="accent5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Gerade Verbindung mit Pfeil 44"/>
            <p:cNvCxnSpPr/>
            <p:nvPr/>
          </p:nvCxnSpPr>
          <p:spPr>
            <a:xfrm>
              <a:off x="4953000" y="4539856"/>
              <a:ext cx="0" cy="648000"/>
            </a:xfrm>
            <a:prstGeom prst="straightConnector1">
              <a:avLst/>
            </a:prstGeom>
            <a:ln w="9525">
              <a:solidFill>
                <a:schemeClr val="accent5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Bogen 53"/>
            <p:cNvSpPr/>
            <p:nvPr/>
          </p:nvSpPr>
          <p:spPr>
            <a:xfrm rot="2895404">
              <a:off x="7626851" y="4353177"/>
              <a:ext cx="396000" cy="396000"/>
            </a:xfrm>
            <a:prstGeom prst="arc">
              <a:avLst/>
            </a:prstGeom>
            <a:ln w="9525">
              <a:solidFill>
                <a:schemeClr val="accent5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5" name="Bogen 54"/>
            <p:cNvSpPr/>
            <p:nvPr/>
          </p:nvSpPr>
          <p:spPr>
            <a:xfrm rot="2895404">
              <a:off x="7634798" y="4975345"/>
              <a:ext cx="396000" cy="396000"/>
            </a:xfrm>
            <a:prstGeom prst="arc">
              <a:avLst/>
            </a:prstGeom>
            <a:ln w="9525">
              <a:solidFill>
                <a:schemeClr val="accent5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6" name="Textfeld 55"/>
            <p:cNvSpPr txBox="1"/>
            <p:nvPr/>
          </p:nvSpPr>
          <p:spPr>
            <a:xfrm>
              <a:off x="8057291" y="4336941"/>
              <a:ext cx="1576229" cy="46021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72000" tIns="36000" rIns="72000" bIns="54000" rtlCol="0">
              <a:spAutoFit/>
            </a:bodyPr>
            <a:lstStyle/>
            <a:p>
              <a:pPr>
                <a:spcBef>
                  <a:spcPts val="600"/>
                </a:spcBef>
                <a:buClr>
                  <a:schemeClr val="accent4"/>
                </a:buClr>
              </a:pPr>
              <a:r>
                <a:rPr lang="de-DE" sz="1200" dirty="0" smtClean="0">
                  <a:solidFill>
                    <a:srgbClr val="FF0000"/>
                  </a:solidFill>
                </a:rPr>
                <a:t>9.5/2 </a:t>
              </a:r>
              <a:r>
                <a:rPr lang="de-DE" sz="1200" dirty="0" err="1">
                  <a:solidFill>
                    <a:srgbClr val="FF0000"/>
                  </a:solidFill>
                </a:rPr>
                <a:t>mrad</a:t>
              </a:r>
              <a:r>
                <a:rPr lang="de-DE" sz="1200" dirty="0">
                  <a:solidFill>
                    <a:srgbClr val="FF0000"/>
                  </a:solidFill>
                </a:rPr>
                <a:t> = ~</a:t>
              </a:r>
              <a:r>
                <a:rPr lang="de-DE" sz="1200" dirty="0" smtClean="0">
                  <a:solidFill>
                    <a:srgbClr val="FF0000"/>
                  </a:solidFill>
                </a:rPr>
                <a:t>0.272°</a:t>
              </a:r>
            </a:p>
          </p:txBody>
        </p:sp>
        <p:cxnSp>
          <p:nvCxnSpPr>
            <p:cNvPr id="61" name="Gerade Verbindung mit Pfeil 60"/>
            <p:cNvCxnSpPr/>
            <p:nvPr/>
          </p:nvCxnSpPr>
          <p:spPr>
            <a:xfrm flipH="1">
              <a:off x="7824851" y="4437112"/>
              <a:ext cx="8469" cy="864096"/>
            </a:xfrm>
            <a:prstGeom prst="straightConnector1">
              <a:avLst/>
            </a:prstGeom>
            <a:ln w="9525">
              <a:solidFill>
                <a:schemeClr val="accent5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feld 62"/>
            <p:cNvSpPr txBox="1"/>
            <p:nvPr/>
          </p:nvSpPr>
          <p:spPr>
            <a:xfrm>
              <a:off x="4916634" y="6372362"/>
              <a:ext cx="314294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chemeClr val="accent2"/>
                  </a:solidFill>
                </a:rPr>
                <a:t>Spot size </a:t>
              </a:r>
              <a:r>
                <a:rPr lang="en-US" sz="1000" dirty="0" smtClean="0">
                  <a:solidFill>
                    <a:srgbClr val="FF0000"/>
                  </a:solidFill>
                </a:rPr>
                <a:t>+ divergence of 9.5mrad</a:t>
              </a:r>
              <a:r>
                <a:rPr lang="en-US" sz="1000" dirty="0" smtClean="0"/>
                <a:t> @ 10m: ~101mm</a:t>
              </a:r>
              <a:endParaRPr lang="en-US" sz="1000" dirty="0"/>
            </a:p>
          </p:txBody>
        </p:sp>
        <p:sp>
          <p:nvSpPr>
            <p:cNvPr id="64" name="Textfeld 63"/>
            <p:cNvSpPr txBox="1"/>
            <p:nvPr/>
          </p:nvSpPr>
          <p:spPr>
            <a:xfrm>
              <a:off x="128464" y="6125234"/>
              <a:ext cx="338437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dirty="0" smtClean="0">
                  <a:solidFill>
                    <a:schemeClr val="accent2"/>
                  </a:solidFill>
                </a:rPr>
                <a:t>Spot size </a:t>
              </a:r>
              <a:r>
                <a:rPr lang="en-US" sz="1000" dirty="0" smtClean="0">
                  <a:solidFill>
                    <a:srgbClr val="FF0000"/>
                  </a:solidFill>
                </a:rPr>
                <a:t>+ divergence of 9.5mrad</a:t>
              </a:r>
              <a:r>
                <a:rPr lang="en-US" sz="1000" dirty="0" smtClean="0"/>
                <a:t> @ 250mm: ~8.4mm</a:t>
              </a:r>
              <a:endParaRPr lang="en-US" sz="1000" dirty="0"/>
            </a:p>
          </p:txBody>
        </p:sp>
        <p:sp>
          <p:nvSpPr>
            <p:cNvPr id="65" name="Textfeld 64"/>
            <p:cNvSpPr txBox="1"/>
            <p:nvPr/>
          </p:nvSpPr>
          <p:spPr>
            <a:xfrm>
              <a:off x="1654868" y="6402285"/>
              <a:ext cx="3393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dirty="0" smtClean="0">
                  <a:solidFill>
                    <a:schemeClr val="accent2"/>
                  </a:solidFill>
                </a:rPr>
                <a:t>Spot size</a:t>
              </a:r>
              <a:r>
                <a:rPr lang="en-US" sz="1000" dirty="0" smtClean="0">
                  <a:solidFill>
                    <a:srgbClr val="FF0000"/>
                  </a:solidFill>
                </a:rPr>
                <a:t> + divergence of 9.5mrad</a:t>
              </a:r>
              <a:r>
                <a:rPr lang="en-US" sz="1000" dirty="0" smtClean="0"/>
                <a:t> @ 500mm: </a:t>
              </a:r>
              <a:r>
                <a:rPr lang="en-US" sz="1000" dirty="0" smtClean="0"/>
                <a:t>~10.8mm</a:t>
              </a:r>
              <a:endParaRPr lang="en-US" sz="1000" dirty="0"/>
            </a:p>
          </p:txBody>
        </p:sp>
      </p:grpSp>
      <p:sp>
        <p:nvSpPr>
          <p:cNvPr id="47" name="Textfeld 46"/>
          <p:cNvSpPr txBox="1"/>
          <p:nvPr/>
        </p:nvSpPr>
        <p:spPr>
          <a:xfrm>
            <a:off x="8057291" y="4941168"/>
            <a:ext cx="1576229" cy="460211"/>
          </a:xfrm>
          <a:prstGeom prst="rect">
            <a:avLst/>
          </a:prstGeom>
          <a:noFill/>
          <a:ln>
            <a:noFill/>
          </a:ln>
        </p:spPr>
        <p:txBody>
          <a:bodyPr wrap="square" lIns="72000" tIns="36000" rIns="72000" bIns="54000" rtlCol="0">
            <a:spAutoFit/>
          </a:bodyPr>
          <a:lstStyle/>
          <a:p>
            <a:pPr>
              <a:spcBef>
                <a:spcPts val="600"/>
              </a:spcBef>
              <a:buClr>
                <a:schemeClr val="accent4"/>
              </a:buClr>
            </a:pPr>
            <a:r>
              <a:rPr lang="de-DE" sz="1200" dirty="0" smtClean="0">
                <a:solidFill>
                  <a:srgbClr val="FF0000"/>
                </a:solidFill>
              </a:rPr>
              <a:t>9.5/2 </a:t>
            </a:r>
            <a:r>
              <a:rPr lang="de-DE" sz="1200" dirty="0" err="1">
                <a:solidFill>
                  <a:srgbClr val="FF0000"/>
                </a:solidFill>
              </a:rPr>
              <a:t>mrad</a:t>
            </a:r>
            <a:r>
              <a:rPr lang="de-DE" sz="1200" dirty="0">
                <a:solidFill>
                  <a:srgbClr val="FF0000"/>
                </a:solidFill>
              </a:rPr>
              <a:t> = ~</a:t>
            </a:r>
            <a:r>
              <a:rPr lang="de-DE" sz="1200" dirty="0" smtClean="0">
                <a:solidFill>
                  <a:srgbClr val="FF0000"/>
                </a:solidFill>
              </a:rPr>
              <a:t>0.272°</a:t>
            </a:r>
          </a:p>
        </p:txBody>
      </p:sp>
    </p:spTree>
    <p:extLst>
      <p:ext uri="{BB962C8B-B14F-4D97-AF65-F5344CB8AC3E}">
        <p14:creationId xmlns:p14="http://schemas.microsoft.com/office/powerpoint/2010/main" val="122480285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en-US" noProof="0" smtClean="0"/>
              <a:t>4</a:t>
            </a:fld>
            <a:endParaRPr lang="en-US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8PM/83 | 2D LiDAR sensors - TiM3xx-7xx plane alignment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smtClean="0"/>
              <a:t>2019</a:t>
            </a:r>
            <a:endParaRPr lang="en-US" noProof="0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Considering</a:t>
            </a:r>
            <a:r>
              <a:rPr lang="de-DE" dirty="0" smtClean="0"/>
              <a:t> </a:t>
            </a:r>
            <a:r>
              <a:rPr lang="de-DE" dirty="0" err="1" smtClean="0">
                <a:solidFill>
                  <a:schemeClr val="tx2"/>
                </a:solidFill>
              </a:rPr>
              <a:t>scan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field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flatness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smtClean="0">
                <a:solidFill>
                  <a:schemeClr val="tx2"/>
                </a:solidFill>
                <a:sym typeface="Symbol"/>
              </a:rPr>
              <a:t>3°</a:t>
            </a:r>
            <a:endParaRPr lang="de-DE" dirty="0" smtClean="0">
              <a:solidFill>
                <a:schemeClr val="tx2"/>
              </a:solidFill>
            </a:endParaRPr>
          </a:p>
          <a:p>
            <a:endParaRPr lang="de-DE" sz="1600" dirty="0"/>
          </a:p>
          <a:p>
            <a:endParaRPr lang="de-DE" sz="1600" dirty="0" smtClean="0"/>
          </a:p>
          <a:p>
            <a:endParaRPr lang="de-DE" sz="1600" dirty="0"/>
          </a:p>
          <a:p>
            <a:endParaRPr lang="de-DE" sz="1600" dirty="0" smtClean="0"/>
          </a:p>
          <a:p>
            <a:endParaRPr lang="de-DE" sz="1600" dirty="0"/>
          </a:p>
          <a:p>
            <a:endParaRPr lang="de-DE" sz="1600" dirty="0" smtClean="0"/>
          </a:p>
          <a:p>
            <a:endParaRPr lang="de-DE" sz="1600" dirty="0" smtClean="0"/>
          </a:p>
          <a:p>
            <a:endParaRPr lang="de-DE" sz="160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/>
              <a:t>Modeling the </a:t>
            </a:r>
            <a:r>
              <a:rPr lang="en-US" dirty="0" smtClean="0"/>
              <a:t>scan field flatness</a:t>
            </a:r>
            <a:endParaRPr lang="en-US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cap="none" dirty="0"/>
              <a:t>i</a:t>
            </a:r>
            <a:r>
              <a:rPr lang="en-US" dirty="0"/>
              <a:t>M3</a:t>
            </a:r>
            <a:r>
              <a:rPr lang="en-US" cap="none" dirty="0"/>
              <a:t>xx-7xx</a:t>
            </a:r>
            <a:endParaRPr lang="de-DE" dirty="0"/>
          </a:p>
        </p:txBody>
      </p:sp>
      <p:cxnSp>
        <p:nvCxnSpPr>
          <p:cNvPr id="38" name="Gerade Verbindung 37"/>
          <p:cNvCxnSpPr/>
          <p:nvPr/>
        </p:nvCxnSpPr>
        <p:spPr>
          <a:xfrm>
            <a:off x="3519633" y="2143460"/>
            <a:ext cx="0" cy="2520000"/>
          </a:xfrm>
          <a:prstGeom prst="line">
            <a:avLst/>
          </a:prstGeom>
          <a:ln w="952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/>
          <p:cNvCxnSpPr/>
          <p:nvPr/>
        </p:nvCxnSpPr>
        <p:spPr>
          <a:xfrm>
            <a:off x="4959793" y="2143460"/>
            <a:ext cx="0" cy="3240000"/>
          </a:xfrm>
          <a:prstGeom prst="line">
            <a:avLst/>
          </a:prstGeom>
          <a:ln w="952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45"/>
          <p:cNvCxnSpPr/>
          <p:nvPr/>
        </p:nvCxnSpPr>
        <p:spPr>
          <a:xfrm>
            <a:off x="7840113" y="2143460"/>
            <a:ext cx="0" cy="3240000"/>
          </a:xfrm>
          <a:prstGeom prst="line">
            <a:avLst/>
          </a:prstGeom>
          <a:ln w="952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uppieren 77"/>
          <p:cNvGrpSpPr/>
          <p:nvPr/>
        </p:nvGrpSpPr>
        <p:grpSpPr>
          <a:xfrm>
            <a:off x="927217" y="2359484"/>
            <a:ext cx="7580794" cy="2045690"/>
            <a:chOff x="920424" y="987134"/>
            <a:chExt cx="7580794" cy="2045690"/>
          </a:xfrm>
        </p:grpSpPr>
        <p:grpSp>
          <p:nvGrpSpPr>
            <p:cNvPr id="16" name="Gruppieren 15"/>
            <p:cNvGrpSpPr/>
            <p:nvPr/>
          </p:nvGrpSpPr>
          <p:grpSpPr>
            <a:xfrm>
              <a:off x="920424" y="1484784"/>
              <a:ext cx="6912301" cy="1519852"/>
              <a:chOff x="776536" y="1693124"/>
              <a:chExt cx="6912301" cy="1519852"/>
            </a:xfrm>
          </p:grpSpPr>
          <p:grpSp>
            <p:nvGrpSpPr>
              <p:cNvPr id="10" name="Gruppieren 9"/>
              <p:cNvGrpSpPr/>
              <p:nvPr/>
            </p:nvGrpSpPr>
            <p:grpSpPr>
              <a:xfrm>
                <a:off x="776536" y="1693124"/>
                <a:ext cx="1152000" cy="1519852"/>
                <a:chOff x="1136576" y="2780928"/>
                <a:chExt cx="1152000" cy="1519852"/>
              </a:xfrm>
            </p:grpSpPr>
            <p:sp>
              <p:nvSpPr>
                <p:cNvPr id="8" name="Trapezoid 7"/>
                <p:cNvSpPr/>
                <p:nvPr/>
              </p:nvSpPr>
              <p:spPr>
                <a:xfrm>
                  <a:off x="1136576" y="2780928"/>
                  <a:ext cx="1152000" cy="1078382"/>
                </a:xfrm>
                <a:prstGeom prst="trapezoid">
                  <a:avLst/>
                </a:prstGeom>
                <a:solidFill>
                  <a:srgbClr val="000000">
                    <a:alpha val="27843"/>
                  </a:srgbClr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" name="Rechteck 8"/>
                <p:cNvSpPr/>
                <p:nvPr/>
              </p:nvSpPr>
              <p:spPr>
                <a:xfrm>
                  <a:off x="1136576" y="3861048"/>
                  <a:ext cx="1152000" cy="439732"/>
                </a:xfrm>
                <a:prstGeom prst="rect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" name="Gruppieren 14"/>
              <p:cNvGrpSpPr/>
              <p:nvPr/>
            </p:nvGrpSpPr>
            <p:grpSpPr>
              <a:xfrm>
                <a:off x="1352600" y="1981156"/>
                <a:ext cx="6336237" cy="432048"/>
                <a:chOff x="1352600" y="1981156"/>
                <a:chExt cx="6336237" cy="432048"/>
              </a:xfrm>
            </p:grpSpPr>
            <p:cxnSp>
              <p:nvCxnSpPr>
                <p:cNvPr id="12" name="Gerade Verbindung 11"/>
                <p:cNvCxnSpPr/>
                <p:nvPr/>
              </p:nvCxnSpPr>
              <p:spPr>
                <a:xfrm>
                  <a:off x="1352600" y="2197180"/>
                  <a:ext cx="6336237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Gerade Verbindung 12"/>
                <p:cNvCxnSpPr/>
                <p:nvPr/>
              </p:nvCxnSpPr>
              <p:spPr>
                <a:xfrm>
                  <a:off x="1784648" y="1981156"/>
                  <a:ext cx="5904189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Gerade Verbindung 13"/>
                <p:cNvCxnSpPr/>
                <p:nvPr/>
              </p:nvCxnSpPr>
              <p:spPr>
                <a:xfrm>
                  <a:off x="1856656" y="2413204"/>
                  <a:ext cx="5832181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68" name="Gerade Verbindung 67"/>
            <p:cNvCxnSpPr/>
            <p:nvPr/>
          </p:nvCxnSpPr>
          <p:spPr>
            <a:xfrm flipV="1">
              <a:off x="1496424" y="1124744"/>
              <a:ext cx="6336000" cy="864000"/>
            </a:xfrm>
            <a:prstGeom prst="line">
              <a:avLst/>
            </a:prstGeom>
            <a:ln w="952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Gerade Verbindung 68"/>
            <p:cNvCxnSpPr/>
            <p:nvPr/>
          </p:nvCxnSpPr>
          <p:spPr>
            <a:xfrm>
              <a:off x="1496615" y="1988840"/>
              <a:ext cx="6336000" cy="864000"/>
            </a:xfrm>
            <a:prstGeom prst="line">
              <a:avLst/>
            </a:prstGeom>
            <a:ln w="952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4" name="Gruppieren 73"/>
            <p:cNvGrpSpPr/>
            <p:nvPr/>
          </p:nvGrpSpPr>
          <p:grpSpPr>
            <a:xfrm>
              <a:off x="6949398" y="987134"/>
              <a:ext cx="1531994" cy="1188000"/>
              <a:chOff x="6949398" y="987134"/>
              <a:chExt cx="1531994" cy="1188000"/>
            </a:xfrm>
          </p:grpSpPr>
          <p:sp>
            <p:nvSpPr>
              <p:cNvPr id="72" name="Bogen 71"/>
              <p:cNvSpPr/>
              <p:nvPr/>
            </p:nvSpPr>
            <p:spPr>
              <a:xfrm rot="2609755">
                <a:off x="6949398" y="987134"/>
                <a:ext cx="1188000" cy="1188000"/>
              </a:xfrm>
              <a:prstGeom prst="arc">
                <a:avLst/>
              </a:prstGeom>
              <a:ln w="9525">
                <a:solidFill>
                  <a:schemeClr val="tx2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2"/>
                  </a:solidFill>
                </a:endParaRPr>
              </a:p>
            </p:txBody>
          </p:sp>
          <p:sp>
            <p:nvSpPr>
              <p:cNvPr id="73" name="Textfeld 72"/>
              <p:cNvSpPr txBox="1"/>
              <p:nvPr/>
            </p:nvSpPr>
            <p:spPr>
              <a:xfrm>
                <a:off x="8138354" y="1353020"/>
                <a:ext cx="343038" cy="2755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72000" tIns="36000" rIns="72000" bIns="54000" rtlCol="0">
                <a:spAutoFit/>
              </a:bodyPr>
              <a:lstStyle/>
              <a:p>
                <a:pPr>
                  <a:spcBef>
                    <a:spcPts val="600"/>
                  </a:spcBef>
                  <a:buClr>
                    <a:schemeClr val="accent4"/>
                  </a:buClr>
                </a:pPr>
                <a:r>
                  <a:rPr lang="de-DE" sz="1200" dirty="0">
                    <a:solidFill>
                      <a:schemeClr val="tx2"/>
                    </a:solidFill>
                  </a:rPr>
                  <a:t>3</a:t>
                </a:r>
                <a:r>
                  <a:rPr lang="de-DE" sz="1200" dirty="0" smtClean="0">
                    <a:solidFill>
                      <a:schemeClr val="tx2"/>
                    </a:solidFill>
                  </a:rPr>
                  <a:t>°</a:t>
                </a:r>
              </a:p>
            </p:txBody>
          </p:sp>
        </p:grpSp>
        <p:grpSp>
          <p:nvGrpSpPr>
            <p:cNvPr id="75" name="Gruppieren 74"/>
            <p:cNvGrpSpPr/>
            <p:nvPr/>
          </p:nvGrpSpPr>
          <p:grpSpPr>
            <a:xfrm>
              <a:off x="6969224" y="1844824"/>
              <a:ext cx="1531994" cy="1188000"/>
              <a:chOff x="6949398" y="987134"/>
              <a:chExt cx="1531994" cy="1188000"/>
            </a:xfrm>
          </p:grpSpPr>
          <p:sp>
            <p:nvSpPr>
              <p:cNvPr id="76" name="Bogen 75"/>
              <p:cNvSpPr/>
              <p:nvPr/>
            </p:nvSpPr>
            <p:spPr>
              <a:xfrm rot="2609755">
                <a:off x="6949398" y="987134"/>
                <a:ext cx="1188000" cy="1188000"/>
              </a:xfrm>
              <a:prstGeom prst="arc">
                <a:avLst/>
              </a:prstGeom>
              <a:ln w="9525">
                <a:solidFill>
                  <a:schemeClr val="tx2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2"/>
                  </a:solidFill>
                </a:endParaRPr>
              </a:p>
            </p:txBody>
          </p:sp>
          <p:sp>
            <p:nvSpPr>
              <p:cNvPr id="77" name="Textfeld 76"/>
              <p:cNvSpPr txBox="1"/>
              <p:nvPr/>
            </p:nvSpPr>
            <p:spPr>
              <a:xfrm>
                <a:off x="8138354" y="1353020"/>
                <a:ext cx="343038" cy="2755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72000" tIns="36000" rIns="72000" bIns="54000" rtlCol="0">
                <a:spAutoFit/>
              </a:bodyPr>
              <a:lstStyle/>
              <a:p>
                <a:pPr>
                  <a:spcBef>
                    <a:spcPts val="600"/>
                  </a:spcBef>
                  <a:buClr>
                    <a:schemeClr val="accent4"/>
                  </a:buClr>
                </a:pPr>
                <a:r>
                  <a:rPr lang="de-DE" sz="1200" dirty="0">
                    <a:solidFill>
                      <a:schemeClr val="tx2"/>
                    </a:solidFill>
                  </a:rPr>
                  <a:t>3</a:t>
                </a:r>
                <a:r>
                  <a:rPr lang="de-DE" sz="1200" dirty="0" smtClean="0">
                    <a:solidFill>
                      <a:schemeClr val="tx2"/>
                    </a:solidFill>
                  </a:rPr>
                  <a:t>°</a:t>
                </a:r>
              </a:p>
            </p:txBody>
          </p:sp>
        </p:grpSp>
      </p:grpSp>
      <p:sp>
        <p:nvSpPr>
          <p:cNvPr id="79" name="Textfeld 78"/>
          <p:cNvSpPr txBox="1"/>
          <p:nvPr/>
        </p:nvSpPr>
        <p:spPr>
          <a:xfrm>
            <a:off x="5823890" y="5055718"/>
            <a:ext cx="20077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chemeClr val="tx2"/>
                </a:solidFill>
              </a:rPr>
              <a:t>Scan field flatness </a:t>
            </a:r>
            <a:r>
              <a:rPr lang="en-US" sz="1000" dirty="0" smtClean="0"/>
              <a:t>@ 10m: 10,000 </a:t>
            </a:r>
            <a:r>
              <a:rPr lang="en-US" sz="1000" dirty="0"/>
              <a:t>mm x tan(3°)= </a:t>
            </a:r>
            <a:r>
              <a:rPr lang="en-US" sz="1000" dirty="0" smtClean="0"/>
              <a:t>~524 mm</a:t>
            </a:r>
            <a:endParaRPr lang="en-US" sz="1000" dirty="0"/>
          </a:p>
        </p:txBody>
      </p:sp>
      <p:sp>
        <p:nvSpPr>
          <p:cNvPr id="80" name="Textfeld 79"/>
          <p:cNvSpPr txBox="1"/>
          <p:nvPr/>
        </p:nvSpPr>
        <p:spPr>
          <a:xfrm>
            <a:off x="1359394" y="4663740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solidFill>
                  <a:schemeClr val="tx2"/>
                </a:solidFill>
              </a:rPr>
              <a:t>Scan field flatness </a:t>
            </a:r>
            <a:r>
              <a:rPr lang="en-US" sz="1000" dirty="0" smtClean="0"/>
              <a:t>@ 250mm: </a:t>
            </a:r>
            <a:br>
              <a:rPr lang="en-US" sz="1000" dirty="0" smtClean="0"/>
            </a:br>
            <a:r>
              <a:rPr lang="en-US" sz="1000" dirty="0" smtClean="0"/>
              <a:t>250 mm x tan(3°)= 13,1 mm</a:t>
            </a:r>
            <a:endParaRPr lang="en-US" sz="1000" dirty="0"/>
          </a:p>
        </p:txBody>
      </p:sp>
      <p:sp>
        <p:nvSpPr>
          <p:cNvPr id="81" name="Textfeld 80"/>
          <p:cNvSpPr txBox="1"/>
          <p:nvPr/>
        </p:nvSpPr>
        <p:spPr>
          <a:xfrm>
            <a:off x="3015577" y="5055718"/>
            <a:ext cx="194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chemeClr val="tx2"/>
                </a:solidFill>
              </a:rPr>
              <a:t>Scan field flatness </a:t>
            </a:r>
            <a:r>
              <a:rPr lang="en-US" sz="1000" dirty="0"/>
              <a:t>@ </a:t>
            </a:r>
            <a:r>
              <a:rPr lang="en-US" sz="1000" dirty="0" smtClean="0"/>
              <a:t>500 mm:   500 mm x tan(3</a:t>
            </a:r>
            <a:r>
              <a:rPr lang="en-US" sz="1000" dirty="0"/>
              <a:t>°)= </a:t>
            </a:r>
            <a:r>
              <a:rPr lang="en-US" sz="1000" dirty="0" smtClean="0"/>
              <a:t>~ 26,2 </a:t>
            </a:r>
            <a:r>
              <a:rPr lang="en-US" sz="1000" dirty="0"/>
              <a:t>mm</a:t>
            </a:r>
          </a:p>
        </p:txBody>
      </p:sp>
    </p:spTree>
    <p:extLst>
      <p:ext uri="{BB962C8B-B14F-4D97-AF65-F5344CB8AC3E}">
        <p14:creationId xmlns:p14="http://schemas.microsoft.com/office/powerpoint/2010/main" val="315958373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en-US" noProof="0" smtClean="0"/>
              <a:t>5</a:t>
            </a:fld>
            <a:endParaRPr lang="en-US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8PM/83 | 2D LiDAR sensors - TiM3xx-7xx plane alignment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smtClean="0"/>
              <a:t>2019</a:t>
            </a:r>
            <a:endParaRPr lang="en-US" noProof="0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Considering</a:t>
            </a:r>
            <a:r>
              <a:rPr lang="de-DE" dirty="0" smtClean="0"/>
              <a:t> </a:t>
            </a:r>
            <a:r>
              <a:rPr lang="de-DE" dirty="0" err="1" smtClean="0">
                <a:solidFill>
                  <a:schemeClr val="tx2"/>
                </a:solidFill>
              </a:rPr>
              <a:t>scan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field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flatness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smtClean="0">
                <a:sym typeface="Symbol"/>
              </a:rPr>
              <a:t>+</a:t>
            </a:r>
            <a:r>
              <a:rPr lang="de-DE" dirty="0" smtClean="0">
                <a:solidFill>
                  <a:srgbClr val="FF0000"/>
                </a:solidFill>
                <a:sym typeface="Symbol"/>
              </a:rPr>
              <a:t> </a:t>
            </a:r>
            <a:r>
              <a:rPr lang="de-DE" dirty="0" err="1" smtClean="0">
                <a:solidFill>
                  <a:srgbClr val="FFC000"/>
                </a:solidFill>
                <a:sym typeface="Symbol"/>
              </a:rPr>
              <a:t>spot</a:t>
            </a:r>
            <a:r>
              <a:rPr lang="de-DE" dirty="0" smtClean="0">
                <a:solidFill>
                  <a:srgbClr val="FFC000"/>
                </a:solidFill>
                <a:sym typeface="Symbol"/>
              </a:rPr>
              <a:t> </a:t>
            </a:r>
            <a:r>
              <a:rPr lang="de-DE" dirty="0" err="1" smtClean="0">
                <a:solidFill>
                  <a:srgbClr val="FFC000"/>
                </a:solidFill>
                <a:sym typeface="Symbol"/>
              </a:rPr>
              <a:t>size</a:t>
            </a:r>
            <a:r>
              <a:rPr lang="de-DE" dirty="0" smtClean="0">
                <a:solidFill>
                  <a:srgbClr val="FFC000"/>
                </a:solidFill>
                <a:sym typeface="Symbol"/>
              </a:rPr>
              <a:t> </a:t>
            </a:r>
            <a:r>
              <a:rPr lang="de-DE" dirty="0" smtClean="0">
                <a:sym typeface="Symbol"/>
              </a:rPr>
              <a:t>+</a:t>
            </a:r>
            <a:r>
              <a:rPr lang="de-DE" dirty="0" smtClean="0">
                <a:solidFill>
                  <a:srgbClr val="FF0000"/>
                </a:solidFill>
                <a:sym typeface="Symbol"/>
              </a:rPr>
              <a:t> </a:t>
            </a:r>
            <a:r>
              <a:rPr lang="de-DE" dirty="0" err="1" smtClean="0">
                <a:solidFill>
                  <a:srgbClr val="FF0000"/>
                </a:solidFill>
                <a:sym typeface="Symbol"/>
              </a:rPr>
              <a:t>divergence</a:t>
            </a:r>
            <a:endParaRPr lang="de-DE" dirty="0" smtClean="0">
              <a:solidFill>
                <a:srgbClr val="FF0000"/>
              </a:solidFill>
              <a:sym typeface="Symbol"/>
            </a:endParaRPr>
          </a:p>
          <a:p>
            <a:r>
              <a:rPr lang="de-DE" dirty="0" smtClean="0">
                <a:sym typeface="Symbol"/>
              </a:rPr>
              <a:t>WORST CASE </a:t>
            </a:r>
            <a:r>
              <a:rPr lang="de-DE" dirty="0" smtClean="0">
                <a:sym typeface="Symbol"/>
              </a:rPr>
              <a:t>Scenario (e.g. </a:t>
            </a:r>
            <a:r>
              <a:rPr lang="de-DE" dirty="0" err="1" smtClean="0">
                <a:sym typeface="Symbol"/>
              </a:rPr>
              <a:t>for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desiging</a:t>
            </a:r>
            <a:r>
              <a:rPr lang="de-DE" dirty="0">
                <a:sym typeface="Symbol"/>
              </a:rPr>
              <a:t> an </a:t>
            </a:r>
            <a:r>
              <a:rPr lang="de-DE" dirty="0" smtClean="0">
                <a:sym typeface="Symbol"/>
              </a:rPr>
              <a:t>light </a:t>
            </a:r>
            <a:r>
              <a:rPr lang="de-DE" dirty="0" err="1">
                <a:sym typeface="Symbol"/>
              </a:rPr>
              <a:t>output</a:t>
            </a:r>
            <a:r>
              <a:rPr lang="de-DE" dirty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slot</a:t>
            </a:r>
            <a:r>
              <a:rPr lang="de-DE" dirty="0" smtClean="0">
                <a:sym typeface="Symbol"/>
              </a:rPr>
              <a:t>                                  )</a:t>
            </a:r>
            <a:endParaRPr lang="de-DE" dirty="0" smtClean="0"/>
          </a:p>
          <a:p>
            <a:endParaRPr lang="de-DE" sz="1600" dirty="0"/>
          </a:p>
          <a:p>
            <a:endParaRPr lang="de-DE" sz="1600" dirty="0" smtClean="0"/>
          </a:p>
          <a:p>
            <a:endParaRPr lang="de-DE" sz="1600" dirty="0"/>
          </a:p>
          <a:p>
            <a:endParaRPr lang="de-DE" sz="1600" dirty="0" smtClean="0"/>
          </a:p>
          <a:p>
            <a:endParaRPr lang="de-DE" sz="1600" dirty="0"/>
          </a:p>
          <a:p>
            <a:endParaRPr lang="de-DE" sz="1600" dirty="0" smtClean="0"/>
          </a:p>
          <a:p>
            <a:endParaRPr lang="de-DE" sz="1600" dirty="0" smtClean="0"/>
          </a:p>
        </p:txBody>
      </p:sp>
      <p:sp>
        <p:nvSpPr>
          <p:cNvPr id="6" name="Textplatzhalter 5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/>
              <a:t>Modeling the </a:t>
            </a:r>
            <a:r>
              <a:rPr lang="en-US" dirty="0" smtClean="0"/>
              <a:t>scan field flatness + laser emitter</a:t>
            </a:r>
            <a:endParaRPr lang="en-US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cap="none" dirty="0"/>
              <a:t>i</a:t>
            </a:r>
            <a:r>
              <a:rPr lang="en-US" dirty="0"/>
              <a:t>M3</a:t>
            </a:r>
            <a:r>
              <a:rPr lang="en-US" cap="none" dirty="0"/>
              <a:t>xx-7xx</a:t>
            </a:r>
            <a:endParaRPr lang="de-DE" dirty="0"/>
          </a:p>
        </p:txBody>
      </p:sp>
      <p:cxnSp>
        <p:nvCxnSpPr>
          <p:cNvPr id="38" name="Gerade Verbindung 37"/>
          <p:cNvCxnSpPr/>
          <p:nvPr/>
        </p:nvCxnSpPr>
        <p:spPr>
          <a:xfrm>
            <a:off x="3512840" y="1988840"/>
            <a:ext cx="0" cy="3528392"/>
          </a:xfrm>
          <a:prstGeom prst="line">
            <a:avLst/>
          </a:prstGeom>
          <a:ln w="952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/>
          <p:cNvCxnSpPr/>
          <p:nvPr/>
        </p:nvCxnSpPr>
        <p:spPr>
          <a:xfrm>
            <a:off x="4953000" y="1988840"/>
            <a:ext cx="7265" cy="4464496"/>
          </a:xfrm>
          <a:prstGeom prst="line">
            <a:avLst/>
          </a:prstGeom>
          <a:ln w="952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45"/>
          <p:cNvCxnSpPr/>
          <p:nvPr/>
        </p:nvCxnSpPr>
        <p:spPr>
          <a:xfrm>
            <a:off x="7833320" y="1988840"/>
            <a:ext cx="0" cy="4464496"/>
          </a:xfrm>
          <a:prstGeom prst="line">
            <a:avLst/>
          </a:prstGeom>
          <a:ln w="952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uppieren 19"/>
          <p:cNvGrpSpPr/>
          <p:nvPr/>
        </p:nvGrpSpPr>
        <p:grpSpPr>
          <a:xfrm>
            <a:off x="920424" y="2378899"/>
            <a:ext cx="8641088" cy="2490261"/>
            <a:chOff x="920424" y="1982811"/>
            <a:chExt cx="8641088" cy="2490261"/>
          </a:xfrm>
        </p:grpSpPr>
        <p:grpSp>
          <p:nvGrpSpPr>
            <p:cNvPr id="11" name="Gruppieren 10"/>
            <p:cNvGrpSpPr/>
            <p:nvPr/>
          </p:nvGrpSpPr>
          <p:grpSpPr>
            <a:xfrm rot="480000">
              <a:off x="1496488" y="3256236"/>
              <a:ext cx="6336832" cy="655732"/>
              <a:chOff x="1496488" y="4645452"/>
              <a:chExt cx="6336832" cy="655732"/>
            </a:xfrm>
          </p:grpSpPr>
          <p:grpSp>
            <p:nvGrpSpPr>
              <p:cNvPr id="26" name="Gruppieren 25"/>
              <p:cNvGrpSpPr/>
              <p:nvPr/>
            </p:nvGrpSpPr>
            <p:grpSpPr>
              <a:xfrm>
                <a:off x="1496488" y="4645452"/>
                <a:ext cx="6336237" cy="432048"/>
                <a:chOff x="1352600" y="1981156"/>
                <a:chExt cx="6336237" cy="432048"/>
              </a:xfrm>
            </p:grpSpPr>
            <p:cxnSp>
              <p:nvCxnSpPr>
                <p:cNvPr id="27" name="Gerade Verbindung 26"/>
                <p:cNvCxnSpPr/>
                <p:nvPr/>
              </p:nvCxnSpPr>
              <p:spPr>
                <a:xfrm>
                  <a:off x="1352600" y="2197180"/>
                  <a:ext cx="6336237" cy="0"/>
                </a:xfrm>
                <a:prstGeom prst="line">
                  <a:avLst/>
                </a:prstGeom>
                <a:ln w="9525">
                  <a:solidFill>
                    <a:schemeClr val="accent5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Gerade Verbindung 27"/>
                <p:cNvCxnSpPr/>
                <p:nvPr/>
              </p:nvCxnSpPr>
              <p:spPr>
                <a:xfrm>
                  <a:off x="1784648" y="1981156"/>
                  <a:ext cx="5904189" cy="0"/>
                </a:xfrm>
                <a:prstGeom prst="line">
                  <a:avLst/>
                </a:prstGeom>
                <a:ln w="9525">
                  <a:solidFill>
                    <a:schemeClr val="accent5"/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Gerade Verbindung 28"/>
                <p:cNvCxnSpPr/>
                <p:nvPr/>
              </p:nvCxnSpPr>
              <p:spPr>
                <a:xfrm>
                  <a:off x="1856656" y="2413204"/>
                  <a:ext cx="5832181" cy="0"/>
                </a:xfrm>
                <a:prstGeom prst="line">
                  <a:avLst/>
                </a:prstGeom>
                <a:ln w="9525">
                  <a:solidFill>
                    <a:schemeClr val="accent5"/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4" name="Gerade Verbindung 33"/>
              <p:cNvCxnSpPr/>
              <p:nvPr/>
            </p:nvCxnSpPr>
            <p:spPr>
              <a:xfrm>
                <a:off x="1929320" y="5085184"/>
                <a:ext cx="5904000" cy="216000"/>
              </a:xfrm>
              <a:prstGeom prst="line">
                <a:avLst/>
              </a:prstGeom>
              <a:ln w="9525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uppieren 16"/>
            <p:cNvGrpSpPr/>
            <p:nvPr/>
          </p:nvGrpSpPr>
          <p:grpSpPr>
            <a:xfrm>
              <a:off x="7626851" y="4077072"/>
              <a:ext cx="1934661" cy="396000"/>
              <a:chOff x="7626851" y="4353177"/>
              <a:chExt cx="1934661" cy="396000"/>
            </a:xfrm>
          </p:grpSpPr>
          <p:sp>
            <p:nvSpPr>
              <p:cNvPr id="54" name="Bogen 53"/>
              <p:cNvSpPr/>
              <p:nvPr/>
            </p:nvSpPr>
            <p:spPr>
              <a:xfrm rot="2895404">
                <a:off x="7626851" y="4353177"/>
                <a:ext cx="396000" cy="396000"/>
              </a:xfrm>
              <a:prstGeom prst="arc">
                <a:avLst/>
              </a:prstGeom>
              <a:ln w="9525">
                <a:solidFill>
                  <a:schemeClr val="accent5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6" name="Textfeld 55"/>
              <p:cNvSpPr txBox="1"/>
              <p:nvPr/>
            </p:nvSpPr>
            <p:spPr>
              <a:xfrm>
                <a:off x="7985283" y="4418821"/>
                <a:ext cx="1576229" cy="2755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72000" tIns="36000" rIns="72000" bIns="54000" rtlCol="0">
                <a:spAutoFit/>
              </a:bodyPr>
              <a:lstStyle/>
              <a:p>
                <a:pPr>
                  <a:spcBef>
                    <a:spcPts val="600"/>
                  </a:spcBef>
                  <a:buClr>
                    <a:schemeClr val="accent4"/>
                  </a:buClr>
                </a:pPr>
                <a:r>
                  <a:rPr lang="de-DE" sz="1200" dirty="0">
                    <a:solidFill>
                      <a:srgbClr val="FF0000"/>
                    </a:solidFill>
                  </a:rPr>
                  <a:t>9.5 </a:t>
                </a:r>
                <a:r>
                  <a:rPr lang="de-DE" sz="1200" dirty="0" err="1">
                    <a:solidFill>
                      <a:srgbClr val="FF0000"/>
                    </a:solidFill>
                  </a:rPr>
                  <a:t>mrad</a:t>
                </a:r>
                <a:r>
                  <a:rPr lang="de-DE" sz="1200" dirty="0">
                    <a:solidFill>
                      <a:srgbClr val="FF0000"/>
                    </a:solidFill>
                  </a:rPr>
                  <a:t> = ~</a:t>
                </a:r>
                <a:r>
                  <a:rPr lang="de-DE" sz="1200" dirty="0" smtClean="0">
                    <a:solidFill>
                      <a:srgbClr val="FF0000"/>
                    </a:solidFill>
                  </a:rPr>
                  <a:t>0.544°</a:t>
                </a:r>
              </a:p>
            </p:txBody>
          </p:sp>
        </p:grpSp>
        <p:grpSp>
          <p:nvGrpSpPr>
            <p:cNvPr id="78" name="Gruppieren 77"/>
            <p:cNvGrpSpPr/>
            <p:nvPr/>
          </p:nvGrpSpPr>
          <p:grpSpPr>
            <a:xfrm>
              <a:off x="920424" y="1982811"/>
              <a:ext cx="7580794" cy="2094261"/>
              <a:chOff x="920424" y="938563"/>
              <a:chExt cx="7580794" cy="2094261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920424" y="1484784"/>
                <a:ext cx="6912301" cy="1519852"/>
                <a:chOff x="776536" y="1693124"/>
                <a:chExt cx="6912301" cy="1519852"/>
              </a:xfrm>
            </p:grpSpPr>
            <p:grpSp>
              <p:nvGrpSpPr>
                <p:cNvPr id="10" name="Gruppieren 9"/>
                <p:cNvGrpSpPr/>
                <p:nvPr/>
              </p:nvGrpSpPr>
              <p:grpSpPr>
                <a:xfrm>
                  <a:off x="776536" y="1693124"/>
                  <a:ext cx="1152000" cy="1519852"/>
                  <a:chOff x="1136576" y="2780928"/>
                  <a:chExt cx="1152000" cy="1519852"/>
                </a:xfrm>
              </p:grpSpPr>
              <p:sp>
                <p:nvSpPr>
                  <p:cNvPr id="8" name="Trapezoid 7"/>
                  <p:cNvSpPr/>
                  <p:nvPr/>
                </p:nvSpPr>
                <p:spPr>
                  <a:xfrm>
                    <a:off x="1136576" y="2780928"/>
                    <a:ext cx="1152000" cy="1078382"/>
                  </a:xfrm>
                  <a:prstGeom prst="trapezoid">
                    <a:avLst/>
                  </a:prstGeom>
                  <a:solidFill>
                    <a:srgbClr val="000000">
                      <a:alpha val="27843"/>
                    </a:srgbClr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" name="Rechteck 8"/>
                  <p:cNvSpPr/>
                  <p:nvPr/>
                </p:nvSpPr>
                <p:spPr>
                  <a:xfrm>
                    <a:off x="1136576" y="3861048"/>
                    <a:ext cx="1152000" cy="439732"/>
                  </a:xfrm>
                  <a:prstGeom prst="rect">
                    <a:avLst/>
                  </a:prstGeom>
                  <a:solidFill>
                    <a:schemeClr val="accent1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cxnSp>
              <p:nvCxnSpPr>
                <p:cNvPr id="12" name="Gerade Verbindung 11"/>
                <p:cNvCxnSpPr/>
                <p:nvPr/>
              </p:nvCxnSpPr>
              <p:spPr>
                <a:xfrm>
                  <a:off x="1352600" y="2197180"/>
                  <a:ext cx="6336237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8" name="Gerade Verbindung 67"/>
              <p:cNvCxnSpPr/>
              <p:nvPr/>
            </p:nvCxnSpPr>
            <p:spPr>
              <a:xfrm flipV="1">
                <a:off x="1496424" y="1124744"/>
                <a:ext cx="6336000" cy="86400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Gerade Verbindung 68"/>
              <p:cNvCxnSpPr/>
              <p:nvPr/>
            </p:nvCxnSpPr>
            <p:spPr>
              <a:xfrm>
                <a:off x="1496615" y="1988840"/>
                <a:ext cx="6336000" cy="864000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4" name="Gruppieren 73"/>
              <p:cNvGrpSpPr/>
              <p:nvPr/>
            </p:nvGrpSpPr>
            <p:grpSpPr>
              <a:xfrm>
                <a:off x="6949398" y="938563"/>
                <a:ext cx="1531994" cy="1188000"/>
                <a:chOff x="6949398" y="938563"/>
                <a:chExt cx="1531994" cy="1188000"/>
              </a:xfrm>
            </p:grpSpPr>
            <p:sp>
              <p:nvSpPr>
                <p:cNvPr id="72" name="Bogen 71"/>
                <p:cNvSpPr/>
                <p:nvPr/>
              </p:nvSpPr>
              <p:spPr>
                <a:xfrm rot="2700000">
                  <a:off x="6949398" y="938563"/>
                  <a:ext cx="1188000" cy="1188000"/>
                </a:xfrm>
                <a:prstGeom prst="arc">
                  <a:avLst/>
                </a:prstGeom>
                <a:ln w="9525">
                  <a:solidFill>
                    <a:schemeClr val="tx2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73" name="Textfeld 72"/>
                <p:cNvSpPr txBox="1"/>
                <p:nvPr/>
              </p:nvSpPr>
              <p:spPr>
                <a:xfrm>
                  <a:off x="8138354" y="1353020"/>
                  <a:ext cx="343038" cy="27554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72000" tIns="36000" rIns="72000" bIns="54000" rtlCol="0">
                  <a:spAutoFit/>
                </a:bodyPr>
                <a:lstStyle/>
                <a:p>
                  <a:pPr>
                    <a:spcBef>
                      <a:spcPts val="600"/>
                    </a:spcBef>
                    <a:buClr>
                      <a:schemeClr val="accent4"/>
                    </a:buClr>
                  </a:pPr>
                  <a:r>
                    <a:rPr lang="de-DE" sz="1200" dirty="0">
                      <a:solidFill>
                        <a:schemeClr val="tx2"/>
                      </a:solidFill>
                    </a:rPr>
                    <a:t>3</a:t>
                  </a:r>
                  <a:r>
                    <a:rPr lang="de-DE" sz="1200" dirty="0" smtClean="0">
                      <a:solidFill>
                        <a:schemeClr val="tx2"/>
                      </a:solidFill>
                    </a:rPr>
                    <a:t>°</a:t>
                  </a:r>
                </a:p>
              </p:txBody>
            </p:sp>
          </p:grpSp>
          <p:grpSp>
            <p:nvGrpSpPr>
              <p:cNvPr id="75" name="Gruppieren 74"/>
              <p:cNvGrpSpPr/>
              <p:nvPr/>
            </p:nvGrpSpPr>
            <p:grpSpPr>
              <a:xfrm>
                <a:off x="6969224" y="1844824"/>
                <a:ext cx="1531994" cy="1188000"/>
                <a:chOff x="6949398" y="987134"/>
                <a:chExt cx="1531994" cy="1188000"/>
              </a:xfrm>
            </p:grpSpPr>
            <p:sp>
              <p:nvSpPr>
                <p:cNvPr id="76" name="Bogen 75"/>
                <p:cNvSpPr/>
                <p:nvPr/>
              </p:nvSpPr>
              <p:spPr>
                <a:xfrm rot="2700000">
                  <a:off x="6949398" y="987134"/>
                  <a:ext cx="1188000" cy="1188000"/>
                </a:xfrm>
                <a:prstGeom prst="arc">
                  <a:avLst/>
                </a:prstGeom>
                <a:ln w="9525">
                  <a:solidFill>
                    <a:schemeClr val="tx2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77" name="Textfeld 76"/>
                <p:cNvSpPr txBox="1"/>
                <p:nvPr/>
              </p:nvSpPr>
              <p:spPr>
                <a:xfrm>
                  <a:off x="8138354" y="1353020"/>
                  <a:ext cx="343038" cy="27554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72000" tIns="36000" rIns="72000" bIns="54000" rtlCol="0">
                  <a:spAutoFit/>
                </a:bodyPr>
                <a:lstStyle/>
                <a:p>
                  <a:pPr>
                    <a:spcBef>
                      <a:spcPts val="600"/>
                    </a:spcBef>
                    <a:buClr>
                      <a:schemeClr val="accent4"/>
                    </a:buClr>
                  </a:pPr>
                  <a:r>
                    <a:rPr lang="de-DE" sz="1200" dirty="0">
                      <a:solidFill>
                        <a:schemeClr val="tx2"/>
                      </a:solidFill>
                    </a:rPr>
                    <a:t>3</a:t>
                  </a:r>
                  <a:r>
                    <a:rPr lang="de-DE" sz="1200" dirty="0" smtClean="0">
                      <a:solidFill>
                        <a:schemeClr val="tx2"/>
                      </a:solidFill>
                    </a:rPr>
                    <a:t>°</a:t>
                  </a:r>
                </a:p>
              </p:txBody>
            </p:sp>
          </p:grpSp>
        </p:grpSp>
        <p:cxnSp>
          <p:nvCxnSpPr>
            <p:cNvPr id="53" name="Gerade Verbindung mit Pfeil 52"/>
            <p:cNvCxnSpPr/>
            <p:nvPr/>
          </p:nvCxnSpPr>
          <p:spPr>
            <a:xfrm>
              <a:off x="7977336" y="3924973"/>
              <a:ext cx="0" cy="216024"/>
            </a:xfrm>
            <a:prstGeom prst="straightConnector1">
              <a:avLst/>
            </a:prstGeom>
            <a:ln w="9525">
              <a:solidFill>
                <a:schemeClr val="accent2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Textfeld 56"/>
          <p:cNvSpPr txBox="1"/>
          <p:nvPr/>
        </p:nvSpPr>
        <p:spPr>
          <a:xfrm>
            <a:off x="4880992" y="5667460"/>
            <a:ext cx="304133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@ </a:t>
            </a:r>
            <a:r>
              <a:rPr lang="en-US" sz="1000" b="1" dirty="0" smtClean="0"/>
              <a:t>10,000 mm </a:t>
            </a:r>
            <a:r>
              <a:rPr lang="en-US" sz="1000" b="1" dirty="0"/>
              <a:t>distance</a:t>
            </a:r>
          </a:p>
          <a:p>
            <a:pPr algn="r"/>
            <a:r>
              <a:rPr lang="en-US" sz="1000" dirty="0" smtClean="0">
                <a:solidFill>
                  <a:schemeClr val="tx2"/>
                </a:solidFill>
              </a:rPr>
              <a:t>Scan </a:t>
            </a:r>
            <a:r>
              <a:rPr lang="en-US" sz="1000" dirty="0">
                <a:solidFill>
                  <a:schemeClr val="tx2"/>
                </a:solidFill>
              </a:rPr>
              <a:t>field </a:t>
            </a:r>
            <a:r>
              <a:rPr lang="en-US" sz="1000" dirty="0" smtClean="0">
                <a:solidFill>
                  <a:schemeClr val="tx2"/>
                </a:solidFill>
              </a:rPr>
              <a:t>flatness</a:t>
            </a:r>
            <a:r>
              <a:rPr lang="en-US" sz="1000" dirty="0"/>
              <a:t> </a:t>
            </a:r>
            <a:r>
              <a:rPr lang="en-US" sz="1000" dirty="0" smtClean="0">
                <a:solidFill>
                  <a:schemeClr val="tx2"/>
                </a:solidFill>
              </a:rPr>
              <a:t>10,000 </a:t>
            </a:r>
            <a:r>
              <a:rPr lang="en-US" sz="1000" dirty="0">
                <a:solidFill>
                  <a:schemeClr val="tx2"/>
                </a:solidFill>
              </a:rPr>
              <a:t>mm x tan(3°)= </a:t>
            </a:r>
            <a:r>
              <a:rPr lang="en-US" sz="1000" dirty="0" smtClean="0">
                <a:solidFill>
                  <a:schemeClr val="tx2"/>
                </a:solidFill>
              </a:rPr>
              <a:t>~524 mm</a:t>
            </a:r>
            <a:r>
              <a:rPr lang="en-US" sz="1000" dirty="0" smtClean="0"/>
              <a:t/>
            </a:r>
            <a:br>
              <a:rPr lang="en-US" sz="1000" dirty="0" smtClean="0"/>
            </a:br>
            <a:r>
              <a:rPr lang="en-US" sz="1000" dirty="0" smtClean="0"/>
              <a:t>+ </a:t>
            </a:r>
            <a:r>
              <a:rPr lang="en-US" sz="1000" dirty="0">
                <a:solidFill>
                  <a:schemeClr val="accent2"/>
                </a:solidFill>
              </a:rPr>
              <a:t>½ Spot </a:t>
            </a:r>
            <a:r>
              <a:rPr lang="en-US" sz="1000" dirty="0" smtClean="0">
                <a:solidFill>
                  <a:schemeClr val="accent2"/>
                </a:solidFill>
              </a:rPr>
              <a:t>size 3 mm  </a:t>
            </a:r>
            <a:br>
              <a:rPr lang="en-US" sz="1000" dirty="0" smtClean="0">
                <a:solidFill>
                  <a:schemeClr val="accent2"/>
                </a:solidFill>
              </a:rPr>
            </a:br>
            <a:r>
              <a:rPr lang="en-US" sz="1000" dirty="0" smtClean="0"/>
              <a:t>+</a:t>
            </a:r>
            <a:r>
              <a:rPr lang="en-US" sz="1000" dirty="0" smtClean="0">
                <a:solidFill>
                  <a:srgbClr val="FF0000"/>
                </a:solidFill>
              </a:rPr>
              <a:t>divergence </a:t>
            </a:r>
            <a:r>
              <a:rPr lang="en-US" sz="1000" dirty="0">
                <a:solidFill>
                  <a:srgbClr val="FF0000"/>
                </a:solidFill>
              </a:rPr>
              <a:t>of ½ 9.5mrad:~47,5 mm</a:t>
            </a:r>
          </a:p>
          <a:p>
            <a:pPr algn="r"/>
            <a:r>
              <a:rPr lang="en-US" sz="1000" dirty="0" smtClean="0"/>
              <a:t>= ~</a:t>
            </a:r>
            <a:r>
              <a:rPr lang="en-US" sz="1000" dirty="0" smtClean="0"/>
              <a:t>574,5 </a:t>
            </a:r>
            <a:r>
              <a:rPr lang="en-US" sz="1000" dirty="0" smtClean="0"/>
              <a:t>mm</a:t>
            </a:r>
            <a:endParaRPr lang="en-US" sz="1000" dirty="0"/>
          </a:p>
        </p:txBody>
      </p:sp>
      <p:sp>
        <p:nvSpPr>
          <p:cNvPr id="58" name="Textfeld 57"/>
          <p:cNvSpPr txBox="1"/>
          <p:nvPr/>
        </p:nvSpPr>
        <p:spPr>
          <a:xfrm>
            <a:off x="361507" y="4745824"/>
            <a:ext cx="322289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@ </a:t>
            </a:r>
            <a:r>
              <a:rPr lang="en-US" sz="1000" b="1" dirty="0" smtClean="0"/>
              <a:t>250mm distance</a:t>
            </a:r>
            <a:endParaRPr lang="en-US" sz="1000" b="1" dirty="0"/>
          </a:p>
          <a:p>
            <a:pPr algn="r"/>
            <a:r>
              <a:rPr lang="en-US" sz="1000" dirty="0" smtClean="0">
                <a:solidFill>
                  <a:schemeClr val="tx2"/>
                </a:solidFill>
              </a:rPr>
              <a:t>Scan field flatness  250 mm x tan3°: </a:t>
            </a:r>
            <a:r>
              <a:rPr lang="en-US" sz="1000" dirty="0" smtClean="0">
                <a:solidFill>
                  <a:schemeClr val="tx2"/>
                </a:solidFill>
              </a:rPr>
              <a:t>~13,1 </a:t>
            </a:r>
            <a:r>
              <a:rPr lang="en-US" sz="1000" dirty="0" smtClean="0">
                <a:solidFill>
                  <a:schemeClr val="tx2"/>
                </a:solidFill>
              </a:rPr>
              <a:t>mm</a:t>
            </a:r>
          </a:p>
          <a:p>
            <a:pPr algn="r"/>
            <a:r>
              <a:rPr lang="en-US" sz="1000" dirty="0" smtClean="0"/>
              <a:t>+ </a:t>
            </a:r>
            <a:r>
              <a:rPr lang="en-US" sz="1000" dirty="0" smtClean="0">
                <a:solidFill>
                  <a:schemeClr val="accent2"/>
                </a:solidFill>
              </a:rPr>
              <a:t>½ Spot </a:t>
            </a:r>
            <a:r>
              <a:rPr lang="en-US" sz="1000" dirty="0" smtClean="0">
                <a:solidFill>
                  <a:schemeClr val="accent2"/>
                </a:solidFill>
              </a:rPr>
              <a:t>size </a:t>
            </a:r>
            <a:r>
              <a:rPr lang="de-DE" sz="1000" dirty="0">
                <a:solidFill>
                  <a:schemeClr val="accent2"/>
                </a:solidFill>
              </a:rPr>
              <a:t>@ </a:t>
            </a:r>
            <a:r>
              <a:rPr lang="de-DE" sz="1000" dirty="0" err="1">
                <a:solidFill>
                  <a:schemeClr val="accent2"/>
                </a:solidFill>
              </a:rPr>
              <a:t>screen</a:t>
            </a:r>
            <a:r>
              <a:rPr lang="de-DE" sz="1000" dirty="0">
                <a:solidFill>
                  <a:schemeClr val="accent2"/>
                </a:solidFill>
              </a:rPr>
              <a:t> </a:t>
            </a:r>
            <a:r>
              <a:rPr lang="en-US" sz="1000" dirty="0" smtClean="0">
                <a:solidFill>
                  <a:schemeClr val="accent2"/>
                </a:solidFill>
              </a:rPr>
              <a:t>: </a:t>
            </a:r>
            <a:r>
              <a:rPr lang="en-US" sz="1000" dirty="0" smtClean="0">
                <a:solidFill>
                  <a:schemeClr val="accent2"/>
                </a:solidFill>
              </a:rPr>
              <a:t>3 mm </a:t>
            </a:r>
          </a:p>
          <a:p>
            <a:pPr algn="r"/>
            <a:r>
              <a:rPr lang="en-US" sz="1000" dirty="0" smtClean="0"/>
              <a:t>+</a:t>
            </a:r>
            <a:r>
              <a:rPr lang="en-US" sz="1000" dirty="0" smtClean="0">
                <a:solidFill>
                  <a:srgbClr val="FF0000"/>
                </a:solidFill>
              </a:rPr>
              <a:t> </a:t>
            </a:r>
            <a:r>
              <a:rPr lang="en-US" sz="1000" dirty="0" smtClean="0">
                <a:solidFill>
                  <a:srgbClr val="FF0000"/>
                </a:solidFill>
              </a:rPr>
              <a:t>divergence </a:t>
            </a:r>
            <a:r>
              <a:rPr lang="en-US" sz="1000" dirty="0">
                <a:solidFill>
                  <a:srgbClr val="FF0000"/>
                </a:solidFill>
              </a:rPr>
              <a:t>of </a:t>
            </a:r>
            <a:r>
              <a:rPr lang="en-US" sz="1000" dirty="0">
                <a:solidFill>
                  <a:srgbClr val="FF0000"/>
                </a:solidFill>
              </a:rPr>
              <a:t>½ </a:t>
            </a:r>
            <a:r>
              <a:rPr lang="en-US" sz="1000" dirty="0" smtClean="0">
                <a:solidFill>
                  <a:srgbClr val="FF0000"/>
                </a:solidFill>
              </a:rPr>
              <a:t>9.5mrad</a:t>
            </a:r>
            <a:r>
              <a:rPr lang="en-US" sz="1000" dirty="0" smtClean="0">
                <a:solidFill>
                  <a:srgbClr val="FF0000"/>
                </a:solidFill>
              </a:rPr>
              <a:t>: ~1.2 mm</a:t>
            </a:r>
            <a:endParaRPr lang="en-US" sz="1000" dirty="0" smtClean="0">
              <a:solidFill>
                <a:srgbClr val="FF0000"/>
              </a:solidFill>
            </a:endParaRPr>
          </a:p>
          <a:p>
            <a:pPr algn="r"/>
            <a:r>
              <a:rPr lang="en-US" sz="1000" dirty="0" smtClean="0"/>
              <a:t>= ~ </a:t>
            </a:r>
            <a:r>
              <a:rPr lang="en-US" sz="1000" dirty="0" smtClean="0"/>
              <a:t>17.3 </a:t>
            </a:r>
            <a:r>
              <a:rPr lang="en-US" sz="1000" dirty="0" smtClean="0"/>
              <a:t>mm</a:t>
            </a:r>
            <a:endParaRPr lang="en-US" sz="1000" dirty="0"/>
          </a:p>
        </p:txBody>
      </p:sp>
      <p:sp>
        <p:nvSpPr>
          <p:cNvPr id="59" name="Textfeld 58"/>
          <p:cNvSpPr txBox="1"/>
          <p:nvPr/>
        </p:nvSpPr>
        <p:spPr>
          <a:xfrm>
            <a:off x="2144112" y="5663929"/>
            <a:ext cx="28805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@ 500 mm distance</a:t>
            </a:r>
          </a:p>
          <a:p>
            <a:pPr algn="r"/>
            <a:r>
              <a:rPr lang="en-US" sz="1000" dirty="0" smtClean="0">
                <a:solidFill>
                  <a:schemeClr val="tx2"/>
                </a:solidFill>
              </a:rPr>
              <a:t>Scan </a:t>
            </a:r>
            <a:r>
              <a:rPr lang="en-US" sz="1000" dirty="0">
                <a:solidFill>
                  <a:schemeClr val="tx2"/>
                </a:solidFill>
              </a:rPr>
              <a:t>field </a:t>
            </a:r>
            <a:r>
              <a:rPr lang="en-US" sz="1000" dirty="0" smtClean="0">
                <a:solidFill>
                  <a:schemeClr val="tx2"/>
                </a:solidFill>
              </a:rPr>
              <a:t>flatness 500 mm x tan 3°: </a:t>
            </a:r>
            <a:r>
              <a:rPr lang="en-US" sz="1000" dirty="0" smtClean="0">
                <a:solidFill>
                  <a:schemeClr val="tx2"/>
                </a:solidFill>
              </a:rPr>
              <a:t>~26,2 </a:t>
            </a:r>
            <a:r>
              <a:rPr lang="en-US" sz="1000" dirty="0" smtClean="0">
                <a:solidFill>
                  <a:schemeClr val="tx2"/>
                </a:solidFill>
              </a:rPr>
              <a:t>mm</a:t>
            </a:r>
            <a:br>
              <a:rPr lang="en-US" sz="1000" dirty="0" smtClean="0">
                <a:solidFill>
                  <a:schemeClr val="tx2"/>
                </a:solidFill>
              </a:rPr>
            </a:br>
            <a:r>
              <a:rPr lang="en-US" sz="1000" dirty="0" smtClean="0"/>
              <a:t>+ </a:t>
            </a:r>
            <a:r>
              <a:rPr lang="en-US" sz="1000" dirty="0">
                <a:solidFill>
                  <a:schemeClr val="accent2"/>
                </a:solidFill>
              </a:rPr>
              <a:t>½ Spot </a:t>
            </a:r>
            <a:r>
              <a:rPr lang="en-US" sz="1000" dirty="0" smtClean="0">
                <a:solidFill>
                  <a:schemeClr val="accent2"/>
                </a:solidFill>
              </a:rPr>
              <a:t>size: 3 mm </a:t>
            </a:r>
            <a:br>
              <a:rPr lang="en-US" sz="1000" dirty="0" smtClean="0">
                <a:solidFill>
                  <a:schemeClr val="accent2"/>
                </a:solidFill>
              </a:rPr>
            </a:br>
            <a:r>
              <a:rPr lang="en-US" sz="1000" dirty="0" smtClean="0"/>
              <a:t>+</a:t>
            </a:r>
            <a:r>
              <a:rPr lang="en-US" sz="1000" dirty="0" smtClean="0">
                <a:solidFill>
                  <a:srgbClr val="FF0000"/>
                </a:solidFill>
              </a:rPr>
              <a:t> </a:t>
            </a:r>
            <a:r>
              <a:rPr lang="en-US" sz="1000" dirty="0" smtClean="0">
                <a:solidFill>
                  <a:schemeClr val="accent5"/>
                </a:solidFill>
              </a:rPr>
              <a:t>divergence </a:t>
            </a:r>
            <a:r>
              <a:rPr lang="en-US" sz="1000" dirty="0">
                <a:solidFill>
                  <a:schemeClr val="accent5"/>
                </a:solidFill>
              </a:rPr>
              <a:t>of </a:t>
            </a:r>
            <a:r>
              <a:rPr lang="en-US" sz="1000" dirty="0">
                <a:solidFill>
                  <a:srgbClr val="FF0000"/>
                </a:solidFill>
              </a:rPr>
              <a:t>½ </a:t>
            </a:r>
            <a:r>
              <a:rPr lang="en-US" sz="1000" dirty="0" smtClean="0">
                <a:solidFill>
                  <a:schemeClr val="accent5"/>
                </a:solidFill>
              </a:rPr>
              <a:t>9.5mrad</a:t>
            </a:r>
            <a:r>
              <a:rPr lang="en-US" sz="1000" dirty="0" smtClean="0">
                <a:solidFill>
                  <a:schemeClr val="accent5"/>
                </a:solidFill>
              </a:rPr>
              <a:t>: </a:t>
            </a:r>
            <a:r>
              <a:rPr lang="en-US" sz="1000" dirty="0" smtClean="0">
                <a:solidFill>
                  <a:schemeClr val="accent5"/>
                </a:solidFill>
              </a:rPr>
              <a:t>~2.4 mm</a:t>
            </a:r>
            <a:endParaRPr lang="en-US" sz="1000" dirty="0" smtClean="0">
              <a:solidFill>
                <a:schemeClr val="accent5"/>
              </a:solidFill>
            </a:endParaRPr>
          </a:p>
          <a:p>
            <a:pPr algn="r"/>
            <a:r>
              <a:rPr lang="en-US" sz="1000" dirty="0" smtClean="0"/>
              <a:t>= ~ </a:t>
            </a:r>
            <a:r>
              <a:rPr lang="en-US" sz="1000" dirty="0" smtClean="0"/>
              <a:t>31,6 </a:t>
            </a:r>
            <a:r>
              <a:rPr lang="en-US" sz="1000" dirty="0" smtClean="0"/>
              <a:t>mm</a:t>
            </a:r>
            <a:endParaRPr lang="en-US" sz="1000" dirty="0"/>
          </a:p>
          <a:p>
            <a:pPr algn="r"/>
            <a:endParaRPr lang="en-US" sz="1000" dirty="0"/>
          </a:p>
        </p:txBody>
      </p:sp>
      <p:sp>
        <p:nvSpPr>
          <p:cNvPr id="21" name="Textfeld 20"/>
          <p:cNvSpPr txBox="1"/>
          <p:nvPr/>
        </p:nvSpPr>
        <p:spPr>
          <a:xfrm>
            <a:off x="7977336" y="4305583"/>
            <a:ext cx="2105170" cy="260156"/>
          </a:xfrm>
          <a:prstGeom prst="rect">
            <a:avLst/>
          </a:prstGeom>
          <a:noFill/>
        </p:spPr>
        <p:txBody>
          <a:bodyPr wrap="square" lIns="72000" tIns="36000" rIns="72000" bIns="54000" rtlCol="0">
            <a:spAutoFit/>
          </a:bodyPr>
          <a:lstStyle/>
          <a:p>
            <a:pPr>
              <a:spcBef>
                <a:spcPts val="600"/>
              </a:spcBef>
              <a:buClr>
                <a:schemeClr val="accent4"/>
              </a:buClr>
            </a:pPr>
            <a:r>
              <a:rPr lang="de-DE" sz="1100" dirty="0" smtClean="0">
                <a:solidFill>
                  <a:schemeClr val="accent2"/>
                </a:solidFill>
              </a:rPr>
              <a:t>½ Spot </a:t>
            </a:r>
            <a:r>
              <a:rPr lang="de-DE" sz="1100" dirty="0" err="1">
                <a:solidFill>
                  <a:schemeClr val="accent2"/>
                </a:solidFill>
              </a:rPr>
              <a:t>size</a:t>
            </a:r>
            <a:r>
              <a:rPr lang="de-DE" sz="1100" dirty="0">
                <a:solidFill>
                  <a:schemeClr val="accent2"/>
                </a:solidFill>
              </a:rPr>
              <a:t> @ </a:t>
            </a:r>
            <a:r>
              <a:rPr lang="de-DE" sz="1100" dirty="0" err="1">
                <a:solidFill>
                  <a:schemeClr val="accent2"/>
                </a:solidFill>
              </a:rPr>
              <a:t>screen</a:t>
            </a:r>
            <a:r>
              <a:rPr lang="de-DE" sz="1100" dirty="0">
                <a:solidFill>
                  <a:schemeClr val="accent2"/>
                </a:solidFill>
              </a:rPr>
              <a:t> = </a:t>
            </a:r>
            <a:r>
              <a:rPr lang="de-DE" sz="1100" dirty="0" smtClean="0">
                <a:solidFill>
                  <a:schemeClr val="accent2"/>
                </a:solidFill>
              </a:rPr>
              <a:t>3 mm</a:t>
            </a:r>
            <a:endParaRPr lang="de-DE" sz="1100" dirty="0">
              <a:solidFill>
                <a:schemeClr val="accent2"/>
              </a:solidFill>
            </a:endParaRPr>
          </a:p>
        </p:txBody>
      </p:sp>
      <p:pic>
        <p:nvPicPr>
          <p:cNvPr id="41" name="Bildplatzhalter 17"/>
          <p:cNvPicPr>
            <a:picLocks noGrp="1"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43" t="71124" r="35765" b="5686"/>
          <a:stretch/>
        </p:blipFill>
        <p:spPr>
          <a:xfrm>
            <a:off x="7294568" y="973288"/>
            <a:ext cx="1953278" cy="1130844"/>
          </a:xfrm>
          <a:prstGeom prst="roundRect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/>
        </p:spPr>
      </p:pic>
      <p:cxnSp>
        <p:nvCxnSpPr>
          <p:cNvPr id="42" name="Gerade Verbindung 11"/>
          <p:cNvCxnSpPr/>
          <p:nvPr/>
        </p:nvCxnSpPr>
        <p:spPr>
          <a:xfrm>
            <a:off x="56456" y="4795475"/>
            <a:ext cx="9649072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Ellipse 22"/>
          <p:cNvSpPr/>
          <p:nvPr/>
        </p:nvSpPr>
        <p:spPr>
          <a:xfrm>
            <a:off x="8061279" y="1294209"/>
            <a:ext cx="1097058" cy="365050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54000" rtlCol="0" anchor="ctr">
            <a:noAutofit/>
          </a:bodyPr>
          <a:lstStyle/>
          <a:p>
            <a:pPr algn="ctr"/>
            <a:endParaRPr lang="en-US" sz="2000" dirty="0" smtClean="0">
              <a:solidFill>
                <a:schemeClr val="tx1"/>
              </a:solidFill>
            </a:endParaRPr>
          </a:p>
        </p:txBody>
      </p:sp>
      <p:cxnSp>
        <p:nvCxnSpPr>
          <p:cNvPr id="49" name="Gerade Verbindung 11"/>
          <p:cNvCxnSpPr/>
          <p:nvPr/>
        </p:nvCxnSpPr>
        <p:spPr>
          <a:xfrm>
            <a:off x="56456" y="2127582"/>
            <a:ext cx="9649072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882922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en-US" noProof="0" smtClean="0"/>
              <a:t>6</a:t>
            </a:fld>
            <a:endParaRPr lang="en-US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8PM/83 | 2D LiDAR sensors - TiM3xx-7xx plane alignment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smtClean="0"/>
              <a:t>2019</a:t>
            </a:r>
            <a:endParaRPr lang="en-US" noProof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Misalignments</a:t>
            </a:r>
            <a:br>
              <a:rPr lang="en-US" dirty="0"/>
            </a:br>
            <a:endParaRPr lang="en-US" dirty="0"/>
          </a:p>
        </p:txBody>
      </p:sp>
      <p:sp>
        <p:nvSpPr>
          <p:cNvPr id="18" name="Inhaltsplatzhalter 2"/>
          <p:cNvSpPr>
            <a:spLocks noGrp="1"/>
          </p:cNvSpPr>
          <p:nvPr>
            <p:ph idx="1"/>
          </p:nvPr>
        </p:nvSpPr>
        <p:spPr>
          <a:xfrm>
            <a:off x="401799" y="2311779"/>
            <a:ext cx="6412495" cy="3385929"/>
          </a:xfrm>
        </p:spPr>
        <p:txBody>
          <a:bodyPr/>
          <a:lstStyle/>
          <a:p>
            <a:pPr lvl="1"/>
            <a:r>
              <a:rPr lang="en-US" dirty="0" smtClean="0"/>
              <a:t>Cone (e.g. due to internal misalignment of components)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Tilt </a:t>
            </a:r>
            <a:r>
              <a:rPr lang="en-US" dirty="0"/>
              <a:t>plane (e.g. due to internal misalignment of components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This can be compensated with the alignment bracket </a:t>
            </a:r>
            <a:r>
              <a:rPr lang="en-US" sz="1200" dirty="0" smtClean="0"/>
              <a:t>(</a:t>
            </a:r>
            <a:r>
              <a:rPr lang="en-US" sz="1200" dirty="0">
                <a:hlinkClick r:id="rId2"/>
              </a:rPr>
              <a:t>https://</a:t>
            </a:r>
            <a:r>
              <a:rPr lang="en-US" sz="1200" dirty="0" smtClean="0">
                <a:hlinkClick r:id="rId2"/>
              </a:rPr>
              <a:t>www.sick.com/us/en/mounting-kit/p/p492344</a:t>
            </a:r>
            <a:r>
              <a:rPr lang="en-US" sz="1200" dirty="0" smtClean="0"/>
              <a:t>)</a:t>
            </a:r>
            <a:endParaRPr lang="en-US" sz="1200" dirty="0"/>
          </a:p>
          <a:p>
            <a:pPr marL="271463" lvl="1" indent="0">
              <a:buNone/>
            </a:pPr>
            <a:endParaRPr lang="en-US" dirty="0"/>
          </a:p>
        </p:txBody>
      </p:sp>
      <p:grpSp>
        <p:nvGrpSpPr>
          <p:cNvPr id="27" name="Gruppieren 26"/>
          <p:cNvGrpSpPr/>
          <p:nvPr/>
        </p:nvGrpSpPr>
        <p:grpSpPr>
          <a:xfrm>
            <a:off x="912832" y="2976870"/>
            <a:ext cx="5057416" cy="398330"/>
            <a:chOff x="912832" y="3717030"/>
            <a:chExt cx="5057416" cy="398330"/>
          </a:xfrm>
        </p:grpSpPr>
        <p:pic>
          <p:nvPicPr>
            <p:cNvPr id="19" name="Grafik 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12832" y="3717032"/>
              <a:ext cx="2362200" cy="398328"/>
            </a:xfrm>
            <a:prstGeom prst="rect">
              <a:avLst/>
            </a:prstGeom>
          </p:spPr>
        </p:pic>
        <p:pic>
          <p:nvPicPr>
            <p:cNvPr id="20" name="Grafik 1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3608048" y="3717030"/>
              <a:ext cx="2362200" cy="398329"/>
            </a:xfrm>
            <a:prstGeom prst="rect">
              <a:avLst/>
            </a:prstGeom>
          </p:spPr>
        </p:pic>
      </p:grpSp>
      <p:pic>
        <p:nvPicPr>
          <p:cNvPr id="22" name="Grafik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286261">
            <a:off x="1000531" y="4975269"/>
            <a:ext cx="2295525" cy="619125"/>
          </a:xfrm>
          <a:prstGeom prst="rect">
            <a:avLst/>
          </a:prstGeom>
        </p:spPr>
      </p:pic>
      <p:sp>
        <p:nvSpPr>
          <p:cNvPr id="23" name="Geschweifte Klammer rechts 22"/>
          <p:cNvSpPr/>
          <p:nvPr/>
        </p:nvSpPr>
        <p:spPr>
          <a:xfrm>
            <a:off x="6701065" y="2353604"/>
            <a:ext cx="384847" cy="293502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feld 23"/>
          <p:cNvSpPr txBox="1"/>
          <p:nvPr/>
        </p:nvSpPr>
        <p:spPr>
          <a:xfrm>
            <a:off x="7223205" y="3632654"/>
            <a:ext cx="2882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Effects can be mixed</a:t>
            </a:r>
            <a:endParaRPr lang="en-US" dirty="0"/>
          </a:p>
        </p:txBody>
      </p:sp>
      <p:sp>
        <p:nvSpPr>
          <p:cNvPr id="26" name="Textfeld 25"/>
          <p:cNvSpPr txBox="1"/>
          <p:nvPr/>
        </p:nvSpPr>
        <p:spPr>
          <a:xfrm>
            <a:off x="551075" y="1302057"/>
            <a:ext cx="8531856" cy="706432"/>
          </a:xfrm>
          <a:prstGeom prst="rect">
            <a:avLst/>
          </a:prstGeom>
          <a:noFill/>
        </p:spPr>
        <p:txBody>
          <a:bodyPr wrap="square" lIns="72000" tIns="36000" rIns="72000" bIns="54000" rtlCol="0">
            <a:spAutoFit/>
          </a:bodyPr>
          <a:lstStyle/>
          <a:p>
            <a:pPr>
              <a:spcBef>
                <a:spcPts val="600"/>
              </a:spcBef>
              <a:buClr>
                <a:schemeClr val="accent4"/>
              </a:buClr>
            </a:pPr>
            <a:r>
              <a:rPr lang="en-US" sz="2000" dirty="0"/>
              <a:t>The preceding explanations and calculations may be expressed in the following two effects.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747938114"/>
      </p:ext>
    </p:extLst>
  </p:cSld>
  <p:clrMapOvr>
    <a:masterClrMapping/>
  </p:clrMapOvr>
  <p:transition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/>
        <p:txBody>
          <a:bodyPr rIns="2340000"/>
          <a:lstStyle/>
          <a:p>
            <a:r>
              <a:rPr lang="en-US" dirty="0" smtClean="0"/>
              <a:t>8PM/83</a:t>
            </a:r>
          </a:p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r>
              <a:rPr lang="en-US" noProof="0" dirty="0"/>
              <a:t>Many thanks for your attention.</a:t>
            </a:r>
          </a:p>
        </p:txBody>
      </p:sp>
    </p:spTree>
    <p:extLst>
      <p:ext uri="{BB962C8B-B14F-4D97-AF65-F5344CB8AC3E}">
        <p14:creationId xmlns:p14="http://schemas.microsoft.com/office/powerpoint/2010/main" val="333166684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heme/theme1.xml><?xml version="1.0" encoding="utf-8"?>
<a:theme xmlns:a="http://schemas.openxmlformats.org/drawingml/2006/main" name="TiMxxx">
  <a:themeElements>
    <a:clrScheme name="SICK-Master">
      <a:dk1>
        <a:srgbClr val="000000"/>
      </a:dk1>
      <a:lt1>
        <a:srgbClr val="FFFFFF"/>
      </a:lt1>
      <a:dk2>
        <a:srgbClr val="007FC3"/>
      </a:dk2>
      <a:lt2>
        <a:srgbClr val="D8E0E3"/>
      </a:lt2>
      <a:accent1>
        <a:srgbClr val="58A8DB"/>
      </a:accent1>
      <a:accent2>
        <a:srgbClr val="F29400"/>
      </a:accent2>
      <a:accent3>
        <a:srgbClr val="FCBC75"/>
      </a:accent3>
      <a:accent4>
        <a:srgbClr val="6E7A82"/>
      </a:accent4>
      <a:accent5>
        <a:srgbClr val="DC0A0A"/>
      </a:accent5>
      <a:accent6>
        <a:srgbClr val="339966"/>
      </a:accent6>
      <a:hlink>
        <a:srgbClr val="F29400"/>
      </a:hlink>
      <a:folHlink>
        <a:srgbClr val="F29400"/>
      </a:folHlink>
    </a:clrScheme>
    <a:fontScheme name="SICK Standard">
      <a:majorFont>
        <a:latin typeface="SICK Franklin"/>
        <a:ea typeface=""/>
        <a:cs typeface=""/>
      </a:majorFont>
      <a:minorFont>
        <a:latin typeface="SICK Frankli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tx2"/>
          </a:solidFill>
        </a:ln>
      </a:spPr>
      <a:bodyPr lIns="72000" tIns="36000" rIns="72000" bIns="54000" rtlCol="0" anchor="ctr">
        <a:noAutofit/>
      </a:bodyPr>
      <a:lstStyle>
        <a:defPPr algn="ctr">
          <a:defRPr sz="20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tIns="36000" rIns="72000" bIns="54000" rtlCol="0">
        <a:spAutoFit/>
      </a:bodyPr>
      <a:lstStyle>
        <a:defPPr>
          <a:spcBef>
            <a:spcPts val="600"/>
          </a:spcBef>
          <a:buClr>
            <a:schemeClr val="accent4"/>
          </a:buClr>
          <a:defRPr sz="20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TiMxxx</Template>
  <TotalTime>0</TotalTime>
  <Words>431</Words>
  <Application>Microsoft Office PowerPoint</Application>
  <PresentationFormat>A4-Papier (210 x 297 mm)</PresentationFormat>
  <Paragraphs>106</Paragraphs>
  <Slides>7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4" baseType="lpstr">
      <vt:lpstr>Arial</vt:lpstr>
      <vt:lpstr>Calibri</vt:lpstr>
      <vt:lpstr>SICK Franklin</vt:lpstr>
      <vt:lpstr>SICK Franklin Condensed</vt:lpstr>
      <vt:lpstr>Symbol</vt:lpstr>
      <vt:lpstr>Wingdings</vt:lpstr>
      <vt:lpstr>TiMxxx</vt:lpstr>
      <vt:lpstr>2d lidar sensors   TiM3xx-7xx plane alignment</vt:lpstr>
      <vt:lpstr>TiM3xx-7xx</vt:lpstr>
      <vt:lpstr>TiM3xx-7xx</vt:lpstr>
      <vt:lpstr>TiM3xx-7xx</vt:lpstr>
      <vt:lpstr>TiM3xx-7xx</vt:lpstr>
      <vt:lpstr>Possible Misalignments </vt:lpstr>
      <vt:lpstr>Many thanks for your attention.</vt:lpstr>
    </vt:vector>
  </TitlesOfParts>
  <Company>SICK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2d lidar sensors   TiM3xx-7xx scan field flatness</dc:title>
  <dc:subject>Mastertemplate 10-2014</dc:subject>
  <dc:creator>Cornel Rombach</dc:creator>
  <cp:lastModifiedBy>Silas Gschwender</cp:lastModifiedBy>
  <cp:revision>46</cp:revision>
  <cp:lastPrinted>2014-09-17T08:28:47Z</cp:lastPrinted>
  <dcterms:created xsi:type="dcterms:W3CDTF">2019-06-04T10:43:40Z</dcterms:created>
  <dcterms:modified xsi:type="dcterms:W3CDTF">2019-08-07T11:51:37Z</dcterms:modified>
</cp:coreProperties>
</file>