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57" r:id="rId3"/>
  </p:sldIdLst>
  <p:sldSz cx="9906000" cy="6858000" type="A4"/>
  <p:notesSz cx="6735763" cy="9866313"/>
  <p:custDataLst>
    <p:tags r:id="rId6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ard" initials="ch" lastIdx="2" clrIdx="0"/>
  <p:cmAuthor id="1" name="Katja Leist" initials="KL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FD"/>
    <a:srgbClr val="FDFFFF"/>
    <a:srgbClr val="FFFEFE"/>
    <a:srgbClr val="FEFEFF"/>
    <a:srgbClr val="FEFFFE"/>
    <a:srgbClr val="FEFEFE"/>
    <a:srgbClr val="FEFFFF"/>
    <a:srgbClr val="FFFFFE"/>
    <a:srgbClr val="FF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4429" autoAdjust="0"/>
  </p:normalViewPr>
  <p:slideViewPr>
    <p:cSldViewPr snapToObjects="1" showGuides="1">
      <p:cViewPr>
        <p:scale>
          <a:sx n="75" d="100"/>
          <a:sy n="75" d="100"/>
        </p:scale>
        <p:origin x="-2388" y="-816"/>
      </p:cViewPr>
      <p:guideLst>
        <p:guide orient="horz" pos="2376"/>
        <p:guide orient="horz" pos="4156"/>
        <p:guide orient="horz" pos="595"/>
        <p:guide pos="3120"/>
        <p:guide pos="330"/>
        <p:guide pos="59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98" d="100"/>
          <a:sy n="98" d="100"/>
        </p:scale>
        <p:origin x="-2664" y="-9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openxmlformats.org/officeDocument/2006/relationships/tableStyles" Target="tableStyles.xml"/><Relationship Id="rId5" Type="http://schemas.openxmlformats.org/officeDocument/2006/relationships/handoutMaster" Target="handoutMasters/handoutMaster1.xml"/><Relationship Id="rId10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Datum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mtClean="0"/>
              <a:t>Name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427083-4E52-4C46-9272-144354517AF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75169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Datum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mtClean="0"/>
              <a:t>Name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13D0E2-90BF-48AE-9492-216AE54D0C8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44329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eut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4"/>
            <a:ext cx="9906000" cy="6856352"/>
          </a:xfrm>
          <a:prstGeom prst="rect">
            <a:avLst/>
          </a:prstGeom>
        </p:spPr>
      </p:pic>
      <p:sp>
        <p:nvSpPr>
          <p:cNvPr id="8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noProof="0" dirty="0" smtClean="0"/>
              <a:t>Presentation title</a:t>
            </a:r>
            <a:br>
              <a:rPr lang="en-US" noProof="0" dirty="0" smtClean="0"/>
            </a:br>
            <a:r>
              <a:rPr lang="en-US" noProof="0" dirty="0" smtClean="0"/>
              <a:t>optionally double spaced</a:t>
            </a:r>
            <a:endParaRPr lang="en-US" noProof="0" dirty="0"/>
          </a:p>
        </p:txBody>
      </p:sp>
      <p:sp>
        <p:nvSpPr>
          <p:cNvPr id="12" name="Untertitel"/>
          <p:cNvSpPr>
            <a:spLocks noGrp="1"/>
          </p:cNvSpPr>
          <p:nvPr>
            <p:ph type="subTitle" idx="1" hasCustomPrompt="1"/>
          </p:nvPr>
        </p:nvSpPr>
        <p:spPr>
          <a:xfrm>
            <a:off x="0" y="4456800"/>
            <a:ext cx="9906000" cy="2401200"/>
          </a:xfrm>
          <a:noFill/>
        </p:spPr>
        <p:txBody>
          <a:bodyPr lIns="525600" tIns="216000" rIns="2340000" bIns="39600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Author</a:t>
            </a:r>
            <a:br>
              <a:rPr lang="en-US" noProof="0" dirty="0" smtClean="0"/>
            </a:br>
            <a:r>
              <a:rPr lang="en-US" noProof="0" dirty="0" smtClean="0"/>
              <a:t>Department</a:t>
            </a:r>
            <a:br>
              <a:rPr lang="en-US" noProof="0" dirty="0" smtClean="0"/>
            </a:br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13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54647353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11" name="Inhaltsplatzhalter 2"/>
          <p:cNvSpPr>
            <a:spLocks noGrp="1"/>
          </p:cNvSpPr>
          <p:nvPr>
            <p:ph idx="16"/>
          </p:nvPr>
        </p:nvSpPr>
        <p:spPr>
          <a:xfrm>
            <a:off x="3476836" y="3770313"/>
            <a:ext cx="5904656" cy="2827337"/>
          </a:xfrm>
        </p:spPr>
        <p:txBody>
          <a:bodyPr bIns="7200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idx="1"/>
          </p:nvPr>
        </p:nvSpPr>
        <p:spPr>
          <a:xfrm>
            <a:off x="3476836" y="944563"/>
            <a:ext cx="5904656" cy="2825749"/>
          </a:xfrm>
        </p:spPr>
        <p:txBody>
          <a:bodyPr bIns="7200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5"/>
          </p:nvPr>
        </p:nvSpPr>
        <p:spPr>
          <a:xfrm>
            <a:off x="524816" y="3825650"/>
            <a:ext cx="2772000" cy="2772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Bildplatzhalter 1"/>
          <p:cNvSpPr>
            <a:spLocks noGrp="1"/>
          </p:cNvSpPr>
          <p:nvPr>
            <p:ph type="pic" sz="quarter" idx="14"/>
          </p:nvPr>
        </p:nvSpPr>
        <p:spPr>
          <a:xfrm>
            <a:off x="523732" y="944563"/>
            <a:ext cx="2772000" cy="2772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3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2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15224116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ntents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15" name="Inhaltsplatzhalter 4"/>
          <p:cNvSpPr>
            <a:spLocks noGrp="1"/>
          </p:cNvSpPr>
          <p:nvPr>
            <p:ph sz="half" idx="18"/>
          </p:nvPr>
        </p:nvSpPr>
        <p:spPr>
          <a:xfrm>
            <a:off x="5061504" y="3770312"/>
            <a:ext cx="4318470" cy="2827337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5600" y="3770312"/>
            <a:ext cx="4314663" cy="2827337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sz="half" idx="15"/>
          </p:nvPr>
        </p:nvSpPr>
        <p:spPr>
          <a:xfrm>
            <a:off x="5063229" y="944563"/>
            <a:ext cx="4318470" cy="2825750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sz="half" idx="1"/>
          </p:nvPr>
        </p:nvSpPr>
        <p:spPr>
          <a:xfrm>
            <a:off x="525600" y="944563"/>
            <a:ext cx="4314663" cy="2825750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13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7325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1" name="Titel"/>
          <p:cNvSpPr>
            <a:spLocks noGrp="1"/>
          </p:cNvSpPr>
          <p:nvPr>
            <p:ph type="title" hasCustomPrompt="1"/>
          </p:nvPr>
        </p:nvSpPr>
        <p:spPr>
          <a:xfrm>
            <a:off x="527325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51538275"/>
      </p:ext>
    </p:extLst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 + sub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3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8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7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3252808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ebersicht 9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1"/>
          <p:cNvSpPr>
            <a:spLocks noGrp="1"/>
          </p:cNvSpPr>
          <p:nvPr>
            <p:ph type="pic" sz="quarter" idx="14"/>
          </p:nvPr>
        </p:nvSpPr>
        <p:spPr>
          <a:xfrm>
            <a:off x="525600" y="110166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8" name="Bildplatzhalter 1"/>
          <p:cNvSpPr>
            <a:spLocks noGrp="1"/>
          </p:cNvSpPr>
          <p:nvPr>
            <p:ph type="pic" sz="quarter" idx="38"/>
          </p:nvPr>
        </p:nvSpPr>
        <p:spPr>
          <a:xfrm>
            <a:off x="3747731" y="110166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9" name="Bildplatzhalter 1"/>
          <p:cNvSpPr>
            <a:spLocks noGrp="1"/>
          </p:cNvSpPr>
          <p:nvPr>
            <p:ph type="pic" sz="quarter" idx="39"/>
          </p:nvPr>
        </p:nvSpPr>
        <p:spPr>
          <a:xfrm>
            <a:off x="6969862" y="110166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0" name="Bildplatzhalter 1"/>
          <p:cNvSpPr>
            <a:spLocks noGrp="1"/>
          </p:cNvSpPr>
          <p:nvPr>
            <p:ph type="pic" sz="quarter" idx="40"/>
          </p:nvPr>
        </p:nvSpPr>
        <p:spPr>
          <a:xfrm>
            <a:off x="3747731" y="474784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1" name="Bildplatzhalter 1"/>
          <p:cNvSpPr>
            <a:spLocks noGrp="1"/>
          </p:cNvSpPr>
          <p:nvPr>
            <p:ph type="pic" sz="quarter" idx="41"/>
          </p:nvPr>
        </p:nvSpPr>
        <p:spPr>
          <a:xfrm>
            <a:off x="6969862" y="474784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2" name="Bildplatzhalter 1"/>
          <p:cNvSpPr>
            <a:spLocks noGrp="1"/>
          </p:cNvSpPr>
          <p:nvPr>
            <p:ph type="pic" sz="quarter" idx="42"/>
          </p:nvPr>
        </p:nvSpPr>
        <p:spPr>
          <a:xfrm>
            <a:off x="3747731" y="292475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3" name="Bildplatzhalter 1"/>
          <p:cNvSpPr>
            <a:spLocks noGrp="1"/>
          </p:cNvSpPr>
          <p:nvPr>
            <p:ph type="pic" sz="quarter" idx="43"/>
          </p:nvPr>
        </p:nvSpPr>
        <p:spPr>
          <a:xfrm>
            <a:off x="6969862" y="292475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4" name="Bildplatzhalter 1"/>
          <p:cNvSpPr>
            <a:spLocks noGrp="1"/>
          </p:cNvSpPr>
          <p:nvPr>
            <p:ph type="pic" sz="quarter" idx="44"/>
          </p:nvPr>
        </p:nvSpPr>
        <p:spPr>
          <a:xfrm>
            <a:off x="525600" y="474784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5" name="Bildplatzhalter 1"/>
          <p:cNvSpPr>
            <a:spLocks noGrp="1"/>
          </p:cNvSpPr>
          <p:nvPr>
            <p:ph type="pic" sz="quarter" idx="45"/>
          </p:nvPr>
        </p:nvSpPr>
        <p:spPr>
          <a:xfrm>
            <a:off x="525600" y="292475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7" name="Textplatzhalter 35"/>
          <p:cNvSpPr>
            <a:spLocks noGrp="1"/>
          </p:cNvSpPr>
          <p:nvPr>
            <p:ph type="body" sz="quarter" idx="46"/>
          </p:nvPr>
        </p:nvSpPr>
        <p:spPr>
          <a:xfrm>
            <a:off x="525600" y="2613581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8" name="Textplatzhalter 35"/>
          <p:cNvSpPr>
            <a:spLocks noGrp="1"/>
          </p:cNvSpPr>
          <p:nvPr>
            <p:ph type="body" sz="quarter" idx="47"/>
          </p:nvPr>
        </p:nvSpPr>
        <p:spPr>
          <a:xfrm>
            <a:off x="6963609" y="2613581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0" name="Textplatzhalter 35"/>
          <p:cNvSpPr>
            <a:spLocks noGrp="1"/>
          </p:cNvSpPr>
          <p:nvPr>
            <p:ph type="body" sz="quarter" idx="48"/>
          </p:nvPr>
        </p:nvSpPr>
        <p:spPr>
          <a:xfrm>
            <a:off x="3747731" y="2613581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1" name="Textplatzhalter 35"/>
          <p:cNvSpPr>
            <a:spLocks noGrp="1"/>
          </p:cNvSpPr>
          <p:nvPr>
            <p:ph type="body" sz="quarter" idx="49"/>
          </p:nvPr>
        </p:nvSpPr>
        <p:spPr>
          <a:xfrm>
            <a:off x="529050" y="4433154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2" name="Textplatzhalter 35"/>
          <p:cNvSpPr>
            <a:spLocks noGrp="1"/>
          </p:cNvSpPr>
          <p:nvPr>
            <p:ph type="body" sz="quarter" idx="50"/>
          </p:nvPr>
        </p:nvSpPr>
        <p:spPr>
          <a:xfrm>
            <a:off x="6963609" y="4433154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3" name="Textplatzhalter 35"/>
          <p:cNvSpPr>
            <a:spLocks noGrp="1"/>
          </p:cNvSpPr>
          <p:nvPr>
            <p:ph type="body" sz="quarter" idx="51"/>
          </p:nvPr>
        </p:nvSpPr>
        <p:spPr>
          <a:xfrm>
            <a:off x="3749456" y="4433154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4" name="Textplatzhalter 35"/>
          <p:cNvSpPr>
            <a:spLocks noGrp="1"/>
          </p:cNvSpPr>
          <p:nvPr>
            <p:ph type="body" sz="quarter" idx="52"/>
          </p:nvPr>
        </p:nvSpPr>
        <p:spPr>
          <a:xfrm>
            <a:off x="529050" y="6261862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5" name="Textplatzhalter 35"/>
          <p:cNvSpPr>
            <a:spLocks noGrp="1"/>
          </p:cNvSpPr>
          <p:nvPr>
            <p:ph type="body" sz="quarter" idx="53"/>
          </p:nvPr>
        </p:nvSpPr>
        <p:spPr>
          <a:xfrm>
            <a:off x="6967059" y="6261862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6" name="Textplatzhalter 35"/>
          <p:cNvSpPr>
            <a:spLocks noGrp="1"/>
          </p:cNvSpPr>
          <p:nvPr>
            <p:ph type="body" sz="quarter" idx="54"/>
          </p:nvPr>
        </p:nvSpPr>
        <p:spPr>
          <a:xfrm>
            <a:off x="3751181" y="6261862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5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7325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26" name="Titel"/>
          <p:cNvSpPr>
            <a:spLocks noGrp="1"/>
          </p:cNvSpPr>
          <p:nvPr>
            <p:ph type="title" hasCustomPrompt="1"/>
          </p:nvPr>
        </p:nvSpPr>
        <p:spPr>
          <a:xfrm>
            <a:off x="527325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  <p:sp>
        <p:nvSpPr>
          <p:cNvPr id="27" name="Foliennummernplatzhalter"/>
          <p:cNvSpPr>
            <a:spLocks noGrp="1"/>
          </p:cNvSpPr>
          <p:nvPr>
            <p:ph type="sldNum" sz="quarter" idx="12"/>
          </p:nvPr>
        </p:nvSpPr>
        <p:spPr>
          <a:xfrm>
            <a:off x="8477892" y="6653505"/>
            <a:ext cx="903600" cy="180000"/>
          </a:xfrm>
        </p:spPr>
        <p:txBody>
          <a:bodyPr/>
          <a:lstStyle/>
          <a:p>
            <a:fld id="{1FB8D038-2D38-4B10-A0EB-C05CC9130EB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8" name="Fußzeilenplatzhalter"/>
          <p:cNvSpPr>
            <a:spLocks noGrp="1"/>
          </p:cNvSpPr>
          <p:nvPr>
            <p:ph type="ftr" sz="quarter" idx="11"/>
          </p:nvPr>
        </p:nvSpPr>
        <p:spPr>
          <a:xfrm>
            <a:off x="1560000" y="6653505"/>
            <a:ext cx="6786000" cy="180000"/>
          </a:xfrm>
        </p:spPr>
        <p:txBody>
          <a:bodyPr/>
          <a:lstStyle/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29" name="Datumsplatzhalter"/>
          <p:cNvSpPr>
            <a:spLocks noGrp="1"/>
          </p:cNvSpPr>
          <p:nvPr>
            <p:ph type="dt" sz="half" idx="10"/>
          </p:nvPr>
        </p:nvSpPr>
        <p:spPr>
          <a:xfrm>
            <a:off x="525600" y="6653505"/>
            <a:ext cx="902992" cy="180000"/>
          </a:xfrm>
        </p:spPr>
        <p:txBody>
          <a:bodyPr/>
          <a:lstStyle/>
          <a:p>
            <a:r>
              <a:rPr lang="en-US" noProof="0" dirty="0" smtClean="0"/>
              <a:t>Date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9408958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3 Bilder Seite, 1 Bild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ildplatzhalter 1"/>
          <p:cNvSpPr>
            <a:spLocks noGrp="1"/>
          </p:cNvSpPr>
          <p:nvPr>
            <p:ph type="pic" sz="quarter" idx="39"/>
          </p:nvPr>
        </p:nvSpPr>
        <p:spPr>
          <a:xfrm>
            <a:off x="6969862" y="110166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1" name="Bildplatzhalter 1"/>
          <p:cNvSpPr>
            <a:spLocks noGrp="1"/>
          </p:cNvSpPr>
          <p:nvPr>
            <p:ph type="pic" sz="quarter" idx="41"/>
          </p:nvPr>
        </p:nvSpPr>
        <p:spPr>
          <a:xfrm>
            <a:off x="6969862" y="474784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3" name="Bildplatzhalter 1"/>
          <p:cNvSpPr>
            <a:spLocks noGrp="1"/>
          </p:cNvSpPr>
          <p:nvPr>
            <p:ph type="pic" sz="quarter" idx="43"/>
          </p:nvPr>
        </p:nvSpPr>
        <p:spPr>
          <a:xfrm>
            <a:off x="6969862" y="292475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8" name="Textplatzhalter 35"/>
          <p:cNvSpPr>
            <a:spLocks noGrp="1"/>
          </p:cNvSpPr>
          <p:nvPr>
            <p:ph type="body" sz="quarter" idx="47"/>
          </p:nvPr>
        </p:nvSpPr>
        <p:spPr>
          <a:xfrm>
            <a:off x="6963609" y="2613581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2" name="Textplatzhalter 35"/>
          <p:cNvSpPr>
            <a:spLocks noGrp="1"/>
          </p:cNvSpPr>
          <p:nvPr>
            <p:ph type="body" sz="quarter" idx="50"/>
          </p:nvPr>
        </p:nvSpPr>
        <p:spPr>
          <a:xfrm>
            <a:off x="6963609" y="4433154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5" name="Textplatzhalter 35"/>
          <p:cNvSpPr>
            <a:spLocks noGrp="1"/>
          </p:cNvSpPr>
          <p:nvPr>
            <p:ph type="body" sz="quarter" idx="53"/>
          </p:nvPr>
        </p:nvSpPr>
        <p:spPr>
          <a:xfrm>
            <a:off x="6963609" y="6261862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5" name="Inhaltsplatzhalter 1"/>
          <p:cNvSpPr>
            <a:spLocks noGrp="1"/>
          </p:cNvSpPr>
          <p:nvPr>
            <p:ph idx="1"/>
          </p:nvPr>
        </p:nvSpPr>
        <p:spPr>
          <a:xfrm>
            <a:off x="525600" y="944563"/>
            <a:ext cx="5904656" cy="3488591"/>
          </a:xfrm>
        </p:spPr>
        <p:txBody>
          <a:bodyPr bIns="7200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26" name="Textplatzhalter 35"/>
          <p:cNvSpPr>
            <a:spLocks noGrp="1"/>
          </p:cNvSpPr>
          <p:nvPr>
            <p:ph type="body" sz="quarter" idx="54"/>
          </p:nvPr>
        </p:nvSpPr>
        <p:spPr>
          <a:xfrm>
            <a:off x="525600" y="6261862"/>
            <a:ext cx="5904656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7" name="Bildplatzhalter 1"/>
          <p:cNvSpPr>
            <a:spLocks noGrp="1"/>
          </p:cNvSpPr>
          <p:nvPr>
            <p:ph type="pic" sz="quarter" idx="55"/>
          </p:nvPr>
        </p:nvSpPr>
        <p:spPr>
          <a:xfrm>
            <a:off x="525600" y="4747844"/>
            <a:ext cx="5904656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6" name="Foliennummernplatzhalter"/>
          <p:cNvSpPr>
            <a:spLocks noGrp="1"/>
          </p:cNvSpPr>
          <p:nvPr>
            <p:ph type="sldNum" sz="quarter" idx="12"/>
          </p:nvPr>
        </p:nvSpPr>
        <p:spPr>
          <a:xfrm>
            <a:off x="8477892" y="6653505"/>
            <a:ext cx="903600" cy="180000"/>
          </a:xfrm>
        </p:spPr>
        <p:txBody>
          <a:bodyPr/>
          <a:lstStyle/>
          <a:p>
            <a:fld id="{1FB8D038-2D38-4B10-A0EB-C05CC9130EB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7" name="Fußzeilenplatzhalter"/>
          <p:cNvSpPr>
            <a:spLocks noGrp="1"/>
          </p:cNvSpPr>
          <p:nvPr>
            <p:ph type="ftr" sz="quarter" idx="11"/>
          </p:nvPr>
        </p:nvSpPr>
        <p:spPr>
          <a:xfrm>
            <a:off x="1560000" y="6653505"/>
            <a:ext cx="6786000" cy="180000"/>
          </a:xfrm>
        </p:spPr>
        <p:txBody>
          <a:bodyPr/>
          <a:lstStyle/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18" name="Datumsplatzhalter"/>
          <p:cNvSpPr>
            <a:spLocks noGrp="1"/>
          </p:cNvSpPr>
          <p:nvPr>
            <p:ph type="dt" sz="half" idx="10"/>
          </p:nvPr>
        </p:nvSpPr>
        <p:spPr>
          <a:xfrm>
            <a:off x="525600" y="6653505"/>
            <a:ext cx="902992" cy="180000"/>
          </a:xfrm>
        </p:spPr>
        <p:txBody>
          <a:bodyPr/>
          <a:lstStyle/>
          <a:p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19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20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8540346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eberischt 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"/>
          <p:cNvSpPr>
            <a:spLocks noGrp="1"/>
          </p:cNvSpPr>
          <p:nvPr>
            <p:ph type="pic" sz="quarter" idx="18"/>
          </p:nvPr>
        </p:nvSpPr>
        <p:spPr>
          <a:xfrm>
            <a:off x="524828" y="1072062"/>
            <a:ext cx="8856664" cy="4229146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6" name="Freihandform 15"/>
          <p:cNvSpPr/>
          <p:nvPr userDrawn="1"/>
        </p:nvSpPr>
        <p:spPr>
          <a:xfrm>
            <a:off x="544674" y="5380802"/>
            <a:ext cx="8823613" cy="203288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213102"/>
              <a:gd name="connsiteX1" fmla="*/ 261669 w 2171700"/>
              <a:gd name="connsiteY1" fmla="*/ 213102 h 213102"/>
              <a:gd name="connsiteX2" fmla="*/ 1008061 w 2171700"/>
              <a:gd name="connsiteY2" fmla="*/ 7937 h 213102"/>
              <a:gd name="connsiteX3" fmla="*/ 1085850 w 2171700"/>
              <a:gd name="connsiteY3" fmla="*/ 88900 h 213102"/>
              <a:gd name="connsiteX4" fmla="*/ 1168400 w 2171700"/>
              <a:gd name="connsiteY4" fmla="*/ 6350 h 213102"/>
              <a:gd name="connsiteX5" fmla="*/ 2171700 w 2171700"/>
              <a:gd name="connsiteY5" fmla="*/ 6350 h 213102"/>
              <a:gd name="connsiteX0" fmla="*/ 0 w 2171700"/>
              <a:gd name="connsiteY0" fmla="*/ 0 h 88900"/>
              <a:gd name="connsiteX1" fmla="*/ 1008061 w 2171700"/>
              <a:gd name="connsiteY1" fmla="*/ 7937 h 88900"/>
              <a:gd name="connsiteX2" fmla="*/ 1085850 w 2171700"/>
              <a:gd name="connsiteY2" fmla="*/ 88900 h 88900"/>
              <a:gd name="connsiteX3" fmla="*/ 1168400 w 2171700"/>
              <a:gd name="connsiteY3" fmla="*/ 6350 h 88900"/>
              <a:gd name="connsiteX4" fmla="*/ 2171700 w 2171700"/>
              <a:gd name="connsiteY4" fmla="*/ 6350 h 88900"/>
              <a:gd name="connsiteX0" fmla="*/ 0 w 2171700"/>
              <a:gd name="connsiteY0" fmla="*/ 116345 h 116345"/>
              <a:gd name="connsiteX1" fmla="*/ 1008061 w 2171700"/>
              <a:gd name="connsiteY1" fmla="*/ 1587 h 116345"/>
              <a:gd name="connsiteX2" fmla="*/ 1085850 w 2171700"/>
              <a:gd name="connsiteY2" fmla="*/ 82550 h 116345"/>
              <a:gd name="connsiteX3" fmla="*/ 1168400 w 2171700"/>
              <a:gd name="connsiteY3" fmla="*/ 0 h 116345"/>
              <a:gd name="connsiteX4" fmla="*/ 2171700 w 2171700"/>
              <a:gd name="connsiteY4" fmla="*/ 0 h 116345"/>
              <a:gd name="connsiteX0" fmla="*/ 0 w 2163889"/>
              <a:gd name="connsiteY0" fmla="*/ 6565 h 82550"/>
              <a:gd name="connsiteX1" fmla="*/ 1000250 w 2163889"/>
              <a:gd name="connsiteY1" fmla="*/ 1587 h 82550"/>
              <a:gd name="connsiteX2" fmla="*/ 1078039 w 2163889"/>
              <a:gd name="connsiteY2" fmla="*/ 82550 h 82550"/>
              <a:gd name="connsiteX3" fmla="*/ 1160589 w 2163889"/>
              <a:gd name="connsiteY3" fmla="*/ 0 h 82550"/>
              <a:gd name="connsiteX4" fmla="*/ 2163889 w 2163889"/>
              <a:gd name="connsiteY4" fmla="*/ 0 h 82550"/>
              <a:gd name="connsiteX0" fmla="*/ 0 w 2160380"/>
              <a:gd name="connsiteY0" fmla="*/ 116799 h 116799"/>
              <a:gd name="connsiteX1" fmla="*/ 996741 w 2160380"/>
              <a:gd name="connsiteY1" fmla="*/ 1587 h 116799"/>
              <a:gd name="connsiteX2" fmla="*/ 1074530 w 2160380"/>
              <a:gd name="connsiteY2" fmla="*/ 82550 h 116799"/>
              <a:gd name="connsiteX3" fmla="*/ 1157080 w 2160380"/>
              <a:gd name="connsiteY3" fmla="*/ 0 h 116799"/>
              <a:gd name="connsiteX4" fmla="*/ 2160380 w 2160380"/>
              <a:gd name="connsiteY4" fmla="*/ 0 h 116799"/>
              <a:gd name="connsiteX0" fmla="*/ 0 w 2170907"/>
              <a:gd name="connsiteY0" fmla="*/ 0 h 116597"/>
              <a:gd name="connsiteX1" fmla="*/ 1007268 w 2170907"/>
              <a:gd name="connsiteY1" fmla="*/ 35634 h 116597"/>
              <a:gd name="connsiteX2" fmla="*/ 1085057 w 2170907"/>
              <a:gd name="connsiteY2" fmla="*/ 116597 h 116597"/>
              <a:gd name="connsiteX3" fmla="*/ 1167607 w 2170907"/>
              <a:gd name="connsiteY3" fmla="*/ 34047 h 116597"/>
              <a:gd name="connsiteX4" fmla="*/ 2170907 w 2170907"/>
              <a:gd name="connsiteY4" fmla="*/ 34047 h 116597"/>
              <a:gd name="connsiteX0" fmla="*/ 0 w 2169738"/>
              <a:gd name="connsiteY0" fmla="*/ 6565 h 82550"/>
              <a:gd name="connsiteX1" fmla="*/ 1006099 w 2169738"/>
              <a:gd name="connsiteY1" fmla="*/ 1587 h 82550"/>
              <a:gd name="connsiteX2" fmla="*/ 1083888 w 2169738"/>
              <a:gd name="connsiteY2" fmla="*/ 82550 h 82550"/>
              <a:gd name="connsiteX3" fmla="*/ 1166438 w 2169738"/>
              <a:gd name="connsiteY3" fmla="*/ 0 h 82550"/>
              <a:gd name="connsiteX4" fmla="*/ 2169738 w 2169738"/>
              <a:gd name="connsiteY4" fmla="*/ 0 h 82550"/>
              <a:gd name="connsiteX0" fmla="*/ 0 w 2169738"/>
              <a:gd name="connsiteY0" fmla="*/ 61237 h 82550"/>
              <a:gd name="connsiteX1" fmla="*/ 1006099 w 2169738"/>
              <a:gd name="connsiteY1" fmla="*/ 1587 h 82550"/>
              <a:gd name="connsiteX2" fmla="*/ 1083888 w 2169738"/>
              <a:gd name="connsiteY2" fmla="*/ 82550 h 82550"/>
              <a:gd name="connsiteX3" fmla="*/ 1166438 w 2169738"/>
              <a:gd name="connsiteY3" fmla="*/ 0 h 82550"/>
              <a:gd name="connsiteX4" fmla="*/ 2169738 w 2169738"/>
              <a:gd name="connsiteY4" fmla="*/ 0 h 82550"/>
              <a:gd name="connsiteX0" fmla="*/ 0 w 2166982"/>
              <a:gd name="connsiteY0" fmla="*/ 2009 h 82550"/>
              <a:gd name="connsiteX1" fmla="*/ 1003343 w 2166982"/>
              <a:gd name="connsiteY1" fmla="*/ 1587 h 82550"/>
              <a:gd name="connsiteX2" fmla="*/ 1081132 w 2166982"/>
              <a:gd name="connsiteY2" fmla="*/ 82550 h 82550"/>
              <a:gd name="connsiteX3" fmla="*/ 1163682 w 2166982"/>
              <a:gd name="connsiteY3" fmla="*/ 0 h 82550"/>
              <a:gd name="connsiteX4" fmla="*/ 2166982 w 2166982"/>
              <a:gd name="connsiteY4" fmla="*/ 0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6982" h="82550">
                <a:moveTo>
                  <a:pt x="0" y="2009"/>
                </a:moveTo>
                <a:lnTo>
                  <a:pt x="1003343" y="1587"/>
                </a:lnTo>
                <a:lnTo>
                  <a:pt x="1081132" y="82550"/>
                </a:lnTo>
                <a:lnTo>
                  <a:pt x="1163682" y="0"/>
                </a:lnTo>
                <a:lnTo>
                  <a:pt x="2166982" y="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Textplatzhalter 5"/>
          <p:cNvSpPr>
            <a:spLocks noGrp="1"/>
          </p:cNvSpPr>
          <p:nvPr>
            <p:ph type="body" sz="quarter" idx="55"/>
          </p:nvPr>
        </p:nvSpPr>
        <p:spPr>
          <a:xfrm>
            <a:off x="521450" y="5733256"/>
            <a:ext cx="8860041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Foliennummernplatzhalter"/>
          <p:cNvSpPr>
            <a:spLocks noGrp="1"/>
          </p:cNvSpPr>
          <p:nvPr>
            <p:ph type="sldNum" sz="quarter" idx="12"/>
          </p:nvPr>
        </p:nvSpPr>
        <p:spPr>
          <a:xfrm>
            <a:off x="8477892" y="6653505"/>
            <a:ext cx="903600" cy="180000"/>
          </a:xfrm>
        </p:spPr>
        <p:txBody>
          <a:bodyPr/>
          <a:lstStyle/>
          <a:p>
            <a:fld id="{1FB8D038-2D38-4B10-A0EB-C05CC9130EB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3" name="Fußzeilenplatzhalter"/>
          <p:cNvSpPr>
            <a:spLocks noGrp="1"/>
          </p:cNvSpPr>
          <p:nvPr>
            <p:ph type="ftr" sz="quarter" idx="11"/>
          </p:nvPr>
        </p:nvSpPr>
        <p:spPr>
          <a:xfrm>
            <a:off x="1560000" y="6653505"/>
            <a:ext cx="6786000" cy="180000"/>
          </a:xfrm>
        </p:spPr>
        <p:txBody>
          <a:bodyPr/>
          <a:lstStyle/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10"/>
          </p:nvPr>
        </p:nvSpPr>
        <p:spPr>
          <a:xfrm>
            <a:off x="525600" y="6653505"/>
            <a:ext cx="902992" cy="180000"/>
          </a:xfrm>
        </p:spPr>
        <p:txBody>
          <a:bodyPr/>
          <a:lstStyle/>
          <a:p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15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7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0974876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eberischt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Bildplatzhalter 1"/>
          <p:cNvSpPr>
            <a:spLocks noGrp="1"/>
          </p:cNvSpPr>
          <p:nvPr>
            <p:ph type="pic" sz="quarter" idx="18"/>
          </p:nvPr>
        </p:nvSpPr>
        <p:spPr>
          <a:xfrm>
            <a:off x="524827" y="1556792"/>
            <a:ext cx="4346023" cy="2716264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7" name="Freihandform 36"/>
          <p:cNvSpPr/>
          <p:nvPr userDrawn="1"/>
        </p:nvSpPr>
        <p:spPr>
          <a:xfrm>
            <a:off x="521451" y="4347114"/>
            <a:ext cx="4354998" cy="86676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1700" h="88900">
                <a:moveTo>
                  <a:pt x="0" y="0"/>
                </a:moveTo>
                <a:lnTo>
                  <a:pt x="0" y="0"/>
                </a:lnTo>
                <a:lnTo>
                  <a:pt x="1008061" y="7937"/>
                </a:lnTo>
                <a:lnTo>
                  <a:pt x="1085850" y="88900"/>
                </a:lnTo>
                <a:lnTo>
                  <a:pt x="1168400" y="6350"/>
                </a:lnTo>
                <a:lnTo>
                  <a:pt x="2171700" y="635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7" name="Textplatzhalter 5"/>
          <p:cNvSpPr>
            <a:spLocks noGrp="1"/>
          </p:cNvSpPr>
          <p:nvPr>
            <p:ph type="body" sz="quarter" idx="55"/>
          </p:nvPr>
        </p:nvSpPr>
        <p:spPr>
          <a:xfrm>
            <a:off x="521451" y="4563139"/>
            <a:ext cx="4356164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4" name="Freihandform 43"/>
          <p:cNvSpPr/>
          <p:nvPr userDrawn="1"/>
        </p:nvSpPr>
        <p:spPr>
          <a:xfrm>
            <a:off x="5030389" y="4347114"/>
            <a:ext cx="4354998" cy="86676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1700" h="88900">
                <a:moveTo>
                  <a:pt x="0" y="0"/>
                </a:moveTo>
                <a:lnTo>
                  <a:pt x="0" y="0"/>
                </a:lnTo>
                <a:lnTo>
                  <a:pt x="1008061" y="7937"/>
                </a:lnTo>
                <a:lnTo>
                  <a:pt x="1085850" y="88900"/>
                </a:lnTo>
                <a:lnTo>
                  <a:pt x="1168400" y="6350"/>
                </a:lnTo>
                <a:lnTo>
                  <a:pt x="2171700" y="635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5" name="Textplatzhalter 35"/>
          <p:cNvSpPr>
            <a:spLocks noGrp="1"/>
          </p:cNvSpPr>
          <p:nvPr>
            <p:ph type="body" sz="quarter" idx="57"/>
          </p:nvPr>
        </p:nvSpPr>
        <p:spPr>
          <a:xfrm>
            <a:off x="521451" y="1316906"/>
            <a:ext cx="3657185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8" name="Textplatzhalter 5"/>
          <p:cNvSpPr>
            <a:spLocks noGrp="1"/>
          </p:cNvSpPr>
          <p:nvPr>
            <p:ph type="body" sz="quarter" idx="58"/>
          </p:nvPr>
        </p:nvSpPr>
        <p:spPr>
          <a:xfrm>
            <a:off x="5030389" y="4563139"/>
            <a:ext cx="4356164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9" name="Bildplatzhalter 1"/>
          <p:cNvSpPr>
            <a:spLocks noGrp="1"/>
          </p:cNvSpPr>
          <p:nvPr>
            <p:ph type="pic" sz="quarter" idx="59"/>
          </p:nvPr>
        </p:nvSpPr>
        <p:spPr>
          <a:xfrm>
            <a:off x="5033765" y="1556792"/>
            <a:ext cx="4346023" cy="2716264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60" name="Textplatzhalter 35"/>
          <p:cNvSpPr>
            <a:spLocks noGrp="1"/>
          </p:cNvSpPr>
          <p:nvPr>
            <p:ph type="body" sz="quarter" idx="60"/>
          </p:nvPr>
        </p:nvSpPr>
        <p:spPr>
          <a:xfrm>
            <a:off x="5030389" y="1316906"/>
            <a:ext cx="3657185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Foliennummernplatzhalter"/>
          <p:cNvSpPr>
            <a:spLocks noGrp="1"/>
          </p:cNvSpPr>
          <p:nvPr>
            <p:ph type="sldNum" sz="quarter" idx="12"/>
          </p:nvPr>
        </p:nvSpPr>
        <p:spPr>
          <a:xfrm>
            <a:off x="8477892" y="6653505"/>
            <a:ext cx="903600" cy="180000"/>
          </a:xfrm>
        </p:spPr>
        <p:txBody>
          <a:bodyPr/>
          <a:lstStyle/>
          <a:p>
            <a:fld id="{1FB8D038-2D38-4B10-A0EB-C05CC9130EB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6" name="Fußzeilenplatzhalter"/>
          <p:cNvSpPr>
            <a:spLocks noGrp="1"/>
          </p:cNvSpPr>
          <p:nvPr>
            <p:ph type="ftr" sz="quarter" idx="11"/>
          </p:nvPr>
        </p:nvSpPr>
        <p:spPr>
          <a:xfrm>
            <a:off x="1560000" y="6653505"/>
            <a:ext cx="6786000" cy="180000"/>
          </a:xfrm>
        </p:spPr>
        <p:txBody>
          <a:bodyPr/>
          <a:lstStyle/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17" name="Datumsplatzhalter"/>
          <p:cNvSpPr>
            <a:spLocks noGrp="1"/>
          </p:cNvSpPr>
          <p:nvPr>
            <p:ph type="dt" sz="half" idx="10"/>
          </p:nvPr>
        </p:nvSpPr>
        <p:spPr>
          <a:xfrm>
            <a:off x="525600" y="6653505"/>
            <a:ext cx="902992" cy="180000"/>
          </a:xfrm>
        </p:spPr>
        <p:txBody>
          <a:bodyPr/>
          <a:lstStyle/>
          <a:p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18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9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0266523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eberischt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ildplatzhalter 3"/>
          <p:cNvSpPr>
            <a:spLocks noGrp="1"/>
          </p:cNvSpPr>
          <p:nvPr>
            <p:ph type="pic" sz="quarter" idx="20"/>
          </p:nvPr>
        </p:nvSpPr>
        <p:spPr>
          <a:xfrm>
            <a:off x="6501172" y="2058998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7" name="Bildplatzhalter 2"/>
          <p:cNvSpPr>
            <a:spLocks noGrp="1"/>
          </p:cNvSpPr>
          <p:nvPr>
            <p:ph type="pic" sz="quarter" idx="19"/>
          </p:nvPr>
        </p:nvSpPr>
        <p:spPr>
          <a:xfrm>
            <a:off x="3513001" y="2058998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9" name="Bildplatzhalter 1"/>
          <p:cNvSpPr>
            <a:spLocks noGrp="1"/>
          </p:cNvSpPr>
          <p:nvPr>
            <p:ph type="pic" sz="quarter" idx="18"/>
          </p:nvPr>
        </p:nvSpPr>
        <p:spPr>
          <a:xfrm>
            <a:off x="524828" y="2058998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7" name="Freihandform 36"/>
          <p:cNvSpPr/>
          <p:nvPr userDrawn="1"/>
        </p:nvSpPr>
        <p:spPr>
          <a:xfrm>
            <a:off x="525599" y="3933056"/>
            <a:ext cx="2879229" cy="86676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1700" h="88900">
                <a:moveTo>
                  <a:pt x="0" y="0"/>
                </a:moveTo>
                <a:lnTo>
                  <a:pt x="0" y="0"/>
                </a:lnTo>
                <a:lnTo>
                  <a:pt x="1008061" y="7937"/>
                </a:lnTo>
                <a:lnTo>
                  <a:pt x="1085850" y="88900"/>
                </a:lnTo>
                <a:lnTo>
                  <a:pt x="1168400" y="6350"/>
                </a:lnTo>
                <a:lnTo>
                  <a:pt x="2171700" y="635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8" name="Freihandform 37"/>
          <p:cNvSpPr/>
          <p:nvPr userDrawn="1"/>
        </p:nvSpPr>
        <p:spPr>
          <a:xfrm>
            <a:off x="3510339" y="3933056"/>
            <a:ext cx="2879229" cy="86676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1700" h="88900">
                <a:moveTo>
                  <a:pt x="0" y="0"/>
                </a:moveTo>
                <a:lnTo>
                  <a:pt x="0" y="0"/>
                </a:lnTo>
                <a:lnTo>
                  <a:pt x="1008061" y="7937"/>
                </a:lnTo>
                <a:lnTo>
                  <a:pt x="1085850" y="88900"/>
                </a:lnTo>
                <a:lnTo>
                  <a:pt x="1168400" y="6350"/>
                </a:lnTo>
                <a:lnTo>
                  <a:pt x="2171700" y="635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0" name="Freihandform 39"/>
          <p:cNvSpPr/>
          <p:nvPr userDrawn="1"/>
        </p:nvSpPr>
        <p:spPr>
          <a:xfrm>
            <a:off x="6512332" y="3933056"/>
            <a:ext cx="2879229" cy="86676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1700" h="88900">
                <a:moveTo>
                  <a:pt x="0" y="0"/>
                </a:moveTo>
                <a:lnTo>
                  <a:pt x="0" y="0"/>
                </a:lnTo>
                <a:lnTo>
                  <a:pt x="1008061" y="7937"/>
                </a:lnTo>
                <a:lnTo>
                  <a:pt x="1085850" y="88900"/>
                </a:lnTo>
                <a:lnTo>
                  <a:pt x="1168400" y="6350"/>
                </a:lnTo>
                <a:lnTo>
                  <a:pt x="2171700" y="635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0" name="Textplatzhalter 35"/>
          <p:cNvSpPr>
            <a:spLocks noGrp="1"/>
          </p:cNvSpPr>
          <p:nvPr>
            <p:ph type="body" sz="quarter" idx="47"/>
          </p:nvPr>
        </p:nvSpPr>
        <p:spPr>
          <a:xfrm>
            <a:off x="524828" y="1819643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1" name="Textplatzhalter 35"/>
          <p:cNvSpPr>
            <a:spLocks noGrp="1"/>
          </p:cNvSpPr>
          <p:nvPr>
            <p:ph type="body" sz="quarter" idx="48"/>
          </p:nvPr>
        </p:nvSpPr>
        <p:spPr>
          <a:xfrm>
            <a:off x="3510339" y="1819643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3" name="Textplatzhalter 35"/>
          <p:cNvSpPr>
            <a:spLocks noGrp="1"/>
          </p:cNvSpPr>
          <p:nvPr>
            <p:ph type="body" sz="quarter" idx="49"/>
          </p:nvPr>
        </p:nvSpPr>
        <p:spPr>
          <a:xfrm>
            <a:off x="6501172" y="1819643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50"/>
          </p:nvPr>
        </p:nvSpPr>
        <p:spPr>
          <a:xfrm>
            <a:off x="3513001" y="4149081"/>
            <a:ext cx="2880000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6" name="Textplatzhalter 5"/>
          <p:cNvSpPr>
            <a:spLocks noGrp="1"/>
          </p:cNvSpPr>
          <p:nvPr>
            <p:ph type="body" sz="quarter" idx="54"/>
          </p:nvPr>
        </p:nvSpPr>
        <p:spPr>
          <a:xfrm>
            <a:off x="6512332" y="4149081"/>
            <a:ext cx="2880000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7" name="Textplatzhalter 5"/>
          <p:cNvSpPr>
            <a:spLocks noGrp="1"/>
          </p:cNvSpPr>
          <p:nvPr>
            <p:ph type="body" sz="quarter" idx="55"/>
          </p:nvPr>
        </p:nvSpPr>
        <p:spPr>
          <a:xfrm>
            <a:off x="521451" y="4149081"/>
            <a:ext cx="2880000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Foliennummernplatzhalter"/>
          <p:cNvSpPr>
            <a:spLocks noGrp="1"/>
          </p:cNvSpPr>
          <p:nvPr>
            <p:ph type="sldNum" sz="quarter" idx="12"/>
          </p:nvPr>
        </p:nvSpPr>
        <p:spPr>
          <a:xfrm>
            <a:off x="8477892" y="6653505"/>
            <a:ext cx="903600" cy="180000"/>
          </a:xfrm>
        </p:spPr>
        <p:txBody>
          <a:bodyPr/>
          <a:lstStyle/>
          <a:p>
            <a:fld id="{1FB8D038-2D38-4B10-A0EB-C05CC9130EB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0" name="Fußzeilenplatzhalter"/>
          <p:cNvSpPr>
            <a:spLocks noGrp="1"/>
          </p:cNvSpPr>
          <p:nvPr>
            <p:ph type="ftr" sz="quarter" idx="11"/>
          </p:nvPr>
        </p:nvSpPr>
        <p:spPr>
          <a:xfrm>
            <a:off x="1560000" y="6653505"/>
            <a:ext cx="6786000" cy="180000"/>
          </a:xfrm>
        </p:spPr>
        <p:txBody>
          <a:bodyPr/>
          <a:lstStyle/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21" name="Datumsplatzhalter"/>
          <p:cNvSpPr>
            <a:spLocks noGrp="1"/>
          </p:cNvSpPr>
          <p:nvPr>
            <p:ph type="dt" sz="half" idx="10"/>
          </p:nvPr>
        </p:nvSpPr>
        <p:spPr>
          <a:xfrm>
            <a:off x="525600" y="6653505"/>
            <a:ext cx="902992" cy="180000"/>
          </a:xfrm>
        </p:spPr>
        <p:txBody>
          <a:bodyPr/>
          <a:lstStyle/>
          <a:p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22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23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7493428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Bildplatzhalter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906000" cy="4316400"/>
          </a:xfrm>
        </p:spPr>
        <p:txBody>
          <a:bodyPr lIns="396000" tIns="180000" rIns="39600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" name="Kapitelplatzhalter"/>
          <p:cNvSpPr>
            <a:spLocks noGrp="1"/>
          </p:cNvSpPr>
          <p:nvPr>
            <p:ph type="body" idx="1" hasCustomPrompt="1"/>
          </p:nvPr>
        </p:nvSpPr>
        <p:spPr>
          <a:xfrm>
            <a:off x="-15552" y="4453200"/>
            <a:ext cx="2145000" cy="1260000"/>
          </a:xfrm>
          <a:solidFill>
            <a:schemeClr val="bg1">
              <a:alpha val="85000"/>
            </a:schemeClr>
          </a:solidFill>
        </p:spPr>
        <p:txBody>
          <a:bodyPr lIns="525600" tIns="72000" rIns="396000" bIns="72000" anchor="ctr" anchorCtr="0"/>
          <a:lstStyle>
            <a:lvl1pPr marL="0" indent="0" algn="l">
              <a:buNone/>
              <a:defRPr sz="6000" b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01</a:t>
            </a:r>
          </a:p>
        </p:txBody>
      </p:sp>
      <p:sp>
        <p:nvSpPr>
          <p:cNvPr id="12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  <a:sym typeface="Wingdings" panose="05000000000000000000" pitchFamily="2" charset="2"/>
              </a:defRPr>
            </a:lvl1pPr>
          </a:lstStyle>
          <a:p>
            <a:r>
              <a:rPr lang="en-US" noProof="0" dirty="0" smtClean="0"/>
              <a:t>Chapter slide</a:t>
            </a:r>
            <a:br>
              <a:rPr lang="en-US" noProof="0" dirty="0" smtClean="0"/>
            </a:br>
            <a:r>
              <a:rPr lang="en-US" noProof="0" dirty="0" smtClean="0"/>
              <a:t>(Chapter no. (if needed)  below)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81550605"/>
      </p:ext>
    </p:extLst>
  </p:cSld>
  <p:clrMapOvr>
    <a:masterClrMapping/>
  </p:clrMapOvr>
  <p:transition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full faced with title bandero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3" name="Bildplatzhalter"/>
          <p:cNvSpPr>
            <a:spLocks noGrp="1"/>
          </p:cNvSpPr>
          <p:nvPr>
            <p:ph type="pic" idx="1"/>
          </p:nvPr>
        </p:nvSpPr>
        <p:spPr>
          <a:xfrm>
            <a:off x="0" y="944563"/>
            <a:ext cx="9906000" cy="5653087"/>
          </a:xfrm>
        </p:spPr>
        <p:txBody>
          <a:bodyPr lIns="396000" tIns="180000" rIns="396000" bIns="180000"/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Subheadline"/>
          <p:cNvSpPr>
            <a:spLocks noGrp="1"/>
          </p:cNvSpPr>
          <p:nvPr>
            <p:ph type="body" sz="half" idx="2" hasCustomPrompt="1"/>
          </p:nvPr>
        </p:nvSpPr>
        <p:spPr>
          <a:xfrm>
            <a:off x="0" y="5220000"/>
            <a:ext cx="9906000" cy="540000"/>
          </a:xfrm>
          <a:solidFill>
            <a:srgbClr val="FFFFFF">
              <a:alpha val="85882"/>
            </a:srgbClr>
          </a:solidFill>
        </p:spPr>
        <p:txBody>
          <a:bodyPr lIns="525600" tIns="36000" rIns="525600" bIns="36000"/>
          <a:lstStyle>
            <a:lvl1pPr marL="0" indent="0">
              <a:buNone/>
              <a:defRPr sz="2000" cap="all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-1" y="4500000"/>
            <a:ext cx="9906000" cy="720000"/>
          </a:xfrm>
          <a:solidFill>
            <a:srgbClr val="FFFFFF">
              <a:alpha val="85882"/>
            </a:srgbClr>
          </a:solidFill>
        </p:spPr>
        <p:txBody>
          <a:bodyPr lIns="525600" tIns="36000" rIns="525600" bIns="36000" anchor="b"/>
          <a:lstStyle>
            <a:lvl1pPr algn="l">
              <a:defRPr sz="2400" b="0"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08429764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Bildplatzhalter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906000" cy="4316400"/>
          </a:xfrm>
        </p:spPr>
        <p:txBody>
          <a:bodyPr lIns="396000" tIns="180000" rIns="396000" bIns="180000"/>
          <a:lstStyle>
            <a:lvl1pPr marL="0" indent="0">
              <a:buFontTx/>
              <a:buNone/>
              <a:defRPr sz="15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" name="Untertitel"/>
          <p:cNvSpPr>
            <a:spLocks noGrp="1"/>
          </p:cNvSpPr>
          <p:nvPr>
            <p:ph type="subTitle" idx="1" hasCustomPrompt="1"/>
          </p:nvPr>
        </p:nvSpPr>
        <p:spPr>
          <a:xfrm>
            <a:off x="0" y="4456800"/>
            <a:ext cx="9906000" cy="2401200"/>
          </a:xfrm>
          <a:noFill/>
        </p:spPr>
        <p:txBody>
          <a:bodyPr lIns="525600" tIns="216000" rIns="2340000" bIns="39600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Author</a:t>
            </a:r>
            <a:br>
              <a:rPr lang="en-US" noProof="0" dirty="0" smtClean="0"/>
            </a:br>
            <a:r>
              <a:rPr lang="en-US" noProof="0" dirty="0" smtClean="0"/>
              <a:t>Department</a:t>
            </a:r>
            <a:br>
              <a:rPr lang="en-US" noProof="0" dirty="0" smtClean="0"/>
            </a:br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10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noProof="0" dirty="0" smtClean="0"/>
              <a:t>Presentation title</a:t>
            </a:r>
            <a:br>
              <a:rPr lang="en-US" noProof="0" dirty="0" smtClean="0"/>
            </a:br>
            <a:r>
              <a:rPr lang="en-US" noProof="0" dirty="0" smtClean="0"/>
              <a:t>optionally double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94868978"/>
      </p:ext>
    </p:extLst>
  </p:cSld>
  <p:clrMapOvr>
    <a:masterClrMapping/>
  </p:clrMapOvr>
  <p:transition>
    <p:zo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Untertitel"/>
          <p:cNvSpPr>
            <a:spLocks noGrp="1"/>
          </p:cNvSpPr>
          <p:nvPr>
            <p:ph type="subTitle" idx="1" hasCustomPrompt="1"/>
          </p:nvPr>
        </p:nvSpPr>
        <p:spPr>
          <a:xfrm>
            <a:off x="0" y="4456800"/>
            <a:ext cx="9906000" cy="2401200"/>
          </a:xfrm>
          <a:noFill/>
        </p:spPr>
        <p:txBody>
          <a:bodyPr lIns="525600" tIns="216000" rIns="2340000" bIns="39600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Contact person</a:t>
            </a:r>
            <a:br>
              <a:rPr lang="en-US" noProof="0" dirty="0" smtClean="0"/>
            </a:br>
            <a:r>
              <a:rPr lang="en-US" noProof="0" dirty="0" smtClean="0"/>
              <a:t>Department</a:t>
            </a:r>
            <a:br>
              <a:rPr lang="en-US" noProof="0" dirty="0" smtClean="0"/>
            </a:br>
            <a:r>
              <a:rPr lang="en-US" noProof="0" dirty="0" smtClean="0"/>
              <a:t>As needed phone / e-mail</a:t>
            </a:r>
          </a:p>
        </p:txBody>
      </p:sp>
      <p:sp>
        <p:nvSpPr>
          <p:cNvPr id="13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noProof="0" dirty="0" smtClean="0"/>
              <a:t>Many thanks for your attention.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25435039"/>
      </p:ext>
    </p:extLst>
  </p:cSld>
  <p:clrMapOvr>
    <a:masterClrMapping/>
  </p:clrMapOvr>
  <p:transition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52513383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25600" y="944563"/>
            <a:ext cx="8856525" cy="5653087"/>
          </a:xfrm>
        </p:spPr>
        <p:txBody>
          <a:bodyPr vert="horz" lIns="0" tIns="144000" rIns="0" bIns="72000" rtlCol="0">
            <a:noAutofit/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7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1" y="548680"/>
            <a:ext cx="7307124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525601" y="288000"/>
            <a:ext cx="7307124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17496805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title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25600" y="944563"/>
            <a:ext cx="8856000" cy="5653087"/>
          </a:xfrm>
        </p:spPr>
        <p:txBody>
          <a:bodyPr bIns="72000"/>
          <a:lstStyle>
            <a:lvl4pPr>
              <a:defRPr sz="1600"/>
            </a:lvl4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612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double spaced</a:t>
            </a:r>
            <a:br>
              <a:rPr lang="en-US" noProof="0" dirty="0" smtClean="0"/>
            </a:br>
            <a:r>
              <a:rPr lang="en-US" noProof="0" dirty="0" smtClean="0"/>
              <a:t>Without </a:t>
            </a:r>
            <a:r>
              <a:rPr lang="en-US" noProof="0" dirty="0" err="1" smtClean="0"/>
              <a:t>Subheadline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07624063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9" name="Bildplatzhalter"/>
          <p:cNvSpPr>
            <a:spLocks noGrp="1"/>
          </p:cNvSpPr>
          <p:nvPr>
            <p:ph type="pic" sz="quarter" idx="14"/>
          </p:nvPr>
        </p:nvSpPr>
        <p:spPr>
          <a:xfrm>
            <a:off x="5030389" y="944563"/>
            <a:ext cx="4351103" cy="5653087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25600" y="944563"/>
            <a:ext cx="4349400" cy="5653087"/>
          </a:xfrm>
        </p:spPr>
        <p:txBody>
          <a:bodyPr bIns="7200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11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0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80175598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eft 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030999" y="944563"/>
            <a:ext cx="4350493" cy="5653087"/>
          </a:xfrm>
        </p:spPr>
        <p:txBody>
          <a:bodyPr bIns="7200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9" name="Bildplatzhalter"/>
          <p:cNvSpPr>
            <a:spLocks noGrp="1"/>
          </p:cNvSpPr>
          <p:nvPr>
            <p:ph type="pic" sz="quarter" idx="14"/>
          </p:nvPr>
        </p:nvSpPr>
        <p:spPr>
          <a:xfrm>
            <a:off x="525600" y="944563"/>
            <a:ext cx="4349400" cy="5653087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1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0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39533280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4" name="Inhaltsplatzhalter 2"/>
          <p:cNvSpPr>
            <a:spLocks noGrp="1"/>
          </p:cNvSpPr>
          <p:nvPr>
            <p:ph sz="half" idx="2"/>
          </p:nvPr>
        </p:nvSpPr>
        <p:spPr>
          <a:xfrm>
            <a:off x="5031000" y="1304764"/>
            <a:ext cx="4351126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sz="half" idx="1"/>
          </p:nvPr>
        </p:nvSpPr>
        <p:spPr>
          <a:xfrm>
            <a:off x="523874" y="1304764"/>
            <a:ext cx="4351125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13" name="Spaltenüberschrift 2"/>
          <p:cNvSpPr>
            <a:spLocks noGrp="1"/>
          </p:cNvSpPr>
          <p:nvPr>
            <p:ph type="body" idx="16" hasCustomPrompt="1"/>
          </p:nvPr>
        </p:nvSpPr>
        <p:spPr>
          <a:xfrm>
            <a:off x="5030999" y="900000"/>
            <a:ext cx="4351127" cy="360000"/>
          </a:xfrm>
        </p:spPr>
        <p:txBody>
          <a:bodyPr tIns="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tabLst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en-US" noProof="0" dirty="0" smtClean="0"/>
              <a:t>Column Header</a:t>
            </a:r>
          </a:p>
        </p:txBody>
      </p:sp>
      <p:sp>
        <p:nvSpPr>
          <p:cNvPr id="9" name="Spaltenüberschrift 1"/>
          <p:cNvSpPr>
            <a:spLocks noGrp="1"/>
          </p:cNvSpPr>
          <p:nvPr>
            <p:ph type="body" idx="14" hasCustomPrompt="1"/>
          </p:nvPr>
        </p:nvSpPr>
        <p:spPr>
          <a:xfrm>
            <a:off x="523873" y="900000"/>
            <a:ext cx="4350355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Column header</a:t>
            </a:r>
          </a:p>
        </p:txBody>
      </p:sp>
      <p:cxnSp>
        <p:nvCxnSpPr>
          <p:cNvPr id="12" name="Trennstrich Spaltenüberschrift"/>
          <p:cNvCxnSpPr/>
          <p:nvPr userDrawn="1"/>
        </p:nvCxnSpPr>
        <p:spPr>
          <a:xfrm>
            <a:off x="0" y="1260000"/>
            <a:ext cx="9906000" cy="0"/>
          </a:xfrm>
          <a:prstGeom prst="line">
            <a:avLst/>
          </a:prstGeom>
          <a:ln w="9525" cap="sq">
            <a:solidFill>
              <a:srgbClr val="C4CACE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5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69527273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5"/>
          </p:nvPr>
        </p:nvSpPr>
        <p:spPr>
          <a:xfrm>
            <a:off x="6501172" y="1304764"/>
            <a:ext cx="2880000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4" name="Inhaltsplatzhalter 2"/>
          <p:cNvSpPr>
            <a:spLocks noGrp="1"/>
          </p:cNvSpPr>
          <p:nvPr>
            <p:ph sz="half" idx="2"/>
          </p:nvPr>
        </p:nvSpPr>
        <p:spPr>
          <a:xfrm>
            <a:off x="3513000" y="1304764"/>
            <a:ext cx="2880000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sz="half" idx="1"/>
          </p:nvPr>
        </p:nvSpPr>
        <p:spPr>
          <a:xfrm>
            <a:off x="523874" y="1304764"/>
            <a:ext cx="2880049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14" name="Spaltenüberschrift 3"/>
          <p:cNvSpPr>
            <a:spLocks noGrp="1"/>
          </p:cNvSpPr>
          <p:nvPr>
            <p:ph type="body" idx="17" hasCustomPrompt="1"/>
          </p:nvPr>
        </p:nvSpPr>
        <p:spPr>
          <a:xfrm>
            <a:off x="6501172" y="900000"/>
            <a:ext cx="2880000" cy="360000"/>
          </a:xfrm>
        </p:spPr>
        <p:txBody>
          <a:bodyPr tIns="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tabLst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en-US" noProof="0" dirty="0" smtClean="0"/>
              <a:t>Column Header</a:t>
            </a:r>
          </a:p>
        </p:txBody>
      </p:sp>
      <p:sp>
        <p:nvSpPr>
          <p:cNvPr id="13" name="Spaltenüberschrift 2"/>
          <p:cNvSpPr>
            <a:spLocks noGrp="1"/>
          </p:cNvSpPr>
          <p:nvPr>
            <p:ph type="body" idx="16" hasCustomPrompt="1"/>
          </p:nvPr>
        </p:nvSpPr>
        <p:spPr>
          <a:xfrm>
            <a:off x="3513000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Column Header</a:t>
            </a:r>
          </a:p>
        </p:txBody>
      </p:sp>
      <p:sp>
        <p:nvSpPr>
          <p:cNvPr id="9" name="Spaltenüberschrift 1"/>
          <p:cNvSpPr>
            <a:spLocks noGrp="1"/>
          </p:cNvSpPr>
          <p:nvPr>
            <p:ph type="body" idx="14" hasCustomPrompt="1"/>
          </p:nvPr>
        </p:nvSpPr>
        <p:spPr>
          <a:xfrm>
            <a:off x="523923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Column Header</a:t>
            </a:r>
          </a:p>
        </p:txBody>
      </p:sp>
      <p:cxnSp>
        <p:nvCxnSpPr>
          <p:cNvPr id="15" name="Trennlinie Spaltenüberschrift"/>
          <p:cNvCxnSpPr/>
          <p:nvPr userDrawn="1"/>
        </p:nvCxnSpPr>
        <p:spPr>
          <a:xfrm>
            <a:off x="0" y="1260000"/>
            <a:ext cx="9906000" cy="0"/>
          </a:xfrm>
          <a:prstGeom prst="line">
            <a:avLst/>
          </a:prstGeom>
          <a:ln w="9525" cap="sq">
            <a:solidFill>
              <a:srgbClr val="C4CACE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8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36646616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s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17" name="Bildplatzhalter 3"/>
          <p:cNvSpPr>
            <a:spLocks noGrp="1"/>
          </p:cNvSpPr>
          <p:nvPr>
            <p:ph type="pic" sz="quarter" idx="20"/>
          </p:nvPr>
        </p:nvSpPr>
        <p:spPr>
          <a:xfrm>
            <a:off x="6501172" y="4748975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6" name="Bildplatzhalter 2"/>
          <p:cNvSpPr>
            <a:spLocks noGrp="1"/>
          </p:cNvSpPr>
          <p:nvPr>
            <p:ph type="pic" sz="quarter" idx="19"/>
          </p:nvPr>
        </p:nvSpPr>
        <p:spPr>
          <a:xfrm>
            <a:off x="3513001" y="4748975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Bildplatzhalter 1"/>
          <p:cNvSpPr>
            <a:spLocks noGrp="1"/>
          </p:cNvSpPr>
          <p:nvPr>
            <p:ph type="pic" sz="quarter" idx="18"/>
          </p:nvPr>
        </p:nvSpPr>
        <p:spPr>
          <a:xfrm>
            <a:off x="524828" y="4748975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7" name="Inhaltsplatzhalter 3"/>
          <p:cNvSpPr>
            <a:spLocks noGrp="1"/>
          </p:cNvSpPr>
          <p:nvPr>
            <p:ph sz="half" idx="15"/>
          </p:nvPr>
        </p:nvSpPr>
        <p:spPr>
          <a:xfrm>
            <a:off x="6501172" y="1304764"/>
            <a:ext cx="2880000" cy="344723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35" name="Inhaltsplatzhalter 2"/>
          <p:cNvSpPr>
            <a:spLocks noGrp="1"/>
          </p:cNvSpPr>
          <p:nvPr>
            <p:ph sz="half" idx="2"/>
          </p:nvPr>
        </p:nvSpPr>
        <p:spPr>
          <a:xfrm>
            <a:off x="3513000" y="1304764"/>
            <a:ext cx="2880000" cy="344723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34" name="Inhaltsplatzhalter 1"/>
          <p:cNvSpPr>
            <a:spLocks noGrp="1"/>
          </p:cNvSpPr>
          <p:nvPr>
            <p:ph sz="half" idx="1"/>
          </p:nvPr>
        </p:nvSpPr>
        <p:spPr>
          <a:xfrm>
            <a:off x="524828" y="1304764"/>
            <a:ext cx="2880000" cy="344723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39" name="Spaltenüberschrift 3"/>
          <p:cNvSpPr>
            <a:spLocks noGrp="1"/>
          </p:cNvSpPr>
          <p:nvPr>
            <p:ph type="body" idx="17" hasCustomPrompt="1"/>
          </p:nvPr>
        </p:nvSpPr>
        <p:spPr>
          <a:xfrm>
            <a:off x="6501172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Column header</a:t>
            </a:r>
          </a:p>
        </p:txBody>
      </p:sp>
      <p:sp>
        <p:nvSpPr>
          <p:cNvPr id="38" name="Spaltenüberschrift 2"/>
          <p:cNvSpPr>
            <a:spLocks noGrp="1"/>
          </p:cNvSpPr>
          <p:nvPr>
            <p:ph type="body" idx="16" hasCustomPrompt="1"/>
          </p:nvPr>
        </p:nvSpPr>
        <p:spPr>
          <a:xfrm>
            <a:off x="3513000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Column header</a:t>
            </a:r>
          </a:p>
        </p:txBody>
      </p:sp>
      <p:sp>
        <p:nvSpPr>
          <p:cNvPr id="36" name="Spaltenüberschrift 1"/>
          <p:cNvSpPr>
            <a:spLocks noGrp="1"/>
          </p:cNvSpPr>
          <p:nvPr>
            <p:ph type="body" idx="14" hasCustomPrompt="1"/>
          </p:nvPr>
        </p:nvSpPr>
        <p:spPr>
          <a:xfrm>
            <a:off x="524828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Column header</a:t>
            </a:r>
          </a:p>
        </p:txBody>
      </p:sp>
      <p:cxnSp>
        <p:nvCxnSpPr>
          <p:cNvPr id="18" name="Trennlinie Spaltenüberschrift"/>
          <p:cNvCxnSpPr/>
          <p:nvPr userDrawn="1"/>
        </p:nvCxnSpPr>
        <p:spPr>
          <a:xfrm>
            <a:off x="0" y="1260000"/>
            <a:ext cx="9906000" cy="0"/>
          </a:xfrm>
          <a:prstGeom prst="line">
            <a:avLst/>
          </a:prstGeom>
          <a:ln w="9525" cap="sq">
            <a:solidFill>
              <a:schemeClr val="accent4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9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66974262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Hilfslinie oben links"/>
          <p:cNvCxnSpPr/>
          <p:nvPr/>
        </p:nvCxnSpPr>
        <p:spPr>
          <a:xfrm>
            <a:off x="-390000" y="943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Hilfslinie oben rechts"/>
          <p:cNvCxnSpPr/>
          <p:nvPr/>
        </p:nvCxnSpPr>
        <p:spPr>
          <a:xfrm>
            <a:off x="9984000" y="943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Hilfslinie unten rechts"/>
          <p:cNvCxnSpPr/>
          <p:nvPr/>
        </p:nvCxnSpPr>
        <p:spPr>
          <a:xfrm>
            <a:off x="9997020" y="6595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Hilfslinie unten links"/>
          <p:cNvCxnSpPr/>
          <p:nvPr/>
        </p:nvCxnSpPr>
        <p:spPr>
          <a:xfrm>
            <a:off x="-387619" y="6595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Hilfslinie unten links"/>
          <p:cNvCxnSpPr/>
          <p:nvPr/>
        </p:nvCxnSpPr>
        <p:spPr>
          <a:xfrm>
            <a:off x="525600" y="6930000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Hilfslinie unten rechts"/>
          <p:cNvCxnSpPr/>
          <p:nvPr/>
        </p:nvCxnSpPr>
        <p:spPr>
          <a:xfrm>
            <a:off x="9381600" y="6954271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Hilfslinie oben rechts"/>
          <p:cNvCxnSpPr/>
          <p:nvPr/>
        </p:nvCxnSpPr>
        <p:spPr>
          <a:xfrm>
            <a:off x="9381600" y="-360000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Hilfslinie oben links"/>
          <p:cNvCxnSpPr/>
          <p:nvPr/>
        </p:nvCxnSpPr>
        <p:spPr>
          <a:xfrm>
            <a:off x="525600" y="-360000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Hilfslinie Mitte links"/>
          <p:cNvCxnSpPr/>
          <p:nvPr/>
        </p:nvCxnSpPr>
        <p:spPr>
          <a:xfrm>
            <a:off x="-234000" y="3769200"/>
            <a:ext cx="156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Hilfslinie Mitte oben"/>
          <p:cNvCxnSpPr/>
          <p:nvPr/>
        </p:nvCxnSpPr>
        <p:spPr>
          <a:xfrm>
            <a:off x="4950619" y="-216000"/>
            <a:ext cx="0" cy="144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Hilfslinie Mitte rechts"/>
          <p:cNvCxnSpPr/>
          <p:nvPr/>
        </p:nvCxnSpPr>
        <p:spPr>
          <a:xfrm>
            <a:off x="9984000" y="3769200"/>
            <a:ext cx="156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Hilfslinie Mitte unten"/>
          <p:cNvCxnSpPr/>
          <p:nvPr/>
        </p:nvCxnSpPr>
        <p:spPr>
          <a:xfrm>
            <a:off x="4950619" y="6930000"/>
            <a:ext cx="0" cy="144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Hinweis Mittel Inhaltsbereich"/>
          <p:cNvSpPr txBox="1"/>
          <p:nvPr/>
        </p:nvSpPr>
        <p:spPr>
          <a:xfrm>
            <a:off x="-1248000" y="3546000"/>
            <a:ext cx="1170000" cy="216000"/>
          </a:xfrm>
          <a:prstGeom prst="rect">
            <a:avLst/>
          </a:prstGeom>
          <a:noFill/>
        </p:spPr>
        <p:txBody>
          <a:bodyPr wrap="square" lIns="0" tIns="0" rIns="0" bIns="36000" rtlCol="0" anchor="b" anchorCtr="0">
            <a:noAutofit/>
          </a:bodyPr>
          <a:lstStyle/>
          <a:p>
            <a:pPr algn="r"/>
            <a:r>
              <a:rPr lang="en-US" sz="900" noProof="0" dirty="0" smtClean="0">
                <a:solidFill>
                  <a:srgbClr val="FFFFFF"/>
                </a:solidFill>
              </a:rPr>
              <a:t>Center</a:t>
            </a:r>
            <a:r>
              <a:rPr lang="en-US" sz="900" baseline="0" noProof="0" dirty="0" smtClean="0">
                <a:solidFill>
                  <a:srgbClr val="FFFFFF"/>
                </a:solidFill>
              </a:rPr>
              <a:t> line content</a:t>
            </a:r>
            <a:endParaRPr lang="en-US" sz="900" noProof="0" dirty="0">
              <a:solidFill>
                <a:srgbClr val="FFFFFF"/>
              </a:solidFill>
            </a:endParaRPr>
          </a:p>
        </p:txBody>
      </p:sp>
      <p:sp>
        <p:nvSpPr>
          <p:cNvPr id="6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8477892" y="6653505"/>
            <a:ext cx="903600" cy="18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900" b="0">
                <a:solidFill>
                  <a:schemeClr val="tx1"/>
                </a:solidFill>
              </a:defRPr>
            </a:lvl1pPr>
          </a:lstStyle>
          <a:p>
            <a:fld id="{1FB8D038-2D38-4B10-A0EB-C05CC9130EB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1560000" y="6653505"/>
            <a:ext cx="6786000" cy="18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r>
              <a:rPr lang="en-US" noProof="0" dirty="0" smtClean="0"/>
              <a:t>Name | Event | Confidential</a:t>
            </a:r>
            <a:endParaRPr lang="en-US" noProof="0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2"/>
          </p:nvPr>
        </p:nvSpPr>
        <p:spPr>
          <a:xfrm>
            <a:off x="525600" y="6653505"/>
            <a:ext cx="902992" cy="18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/>
              <a:t>Date</a:t>
            </a:r>
            <a:endParaRPr lang="en-US" noProof="0" dirty="0"/>
          </a:p>
        </p:txBody>
      </p:sp>
      <p:cxnSp>
        <p:nvCxnSpPr>
          <p:cNvPr id="12" name="Trennstrich Fußzeile"/>
          <p:cNvCxnSpPr/>
          <p:nvPr/>
        </p:nvCxnSpPr>
        <p:spPr>
          <a:xfrm flipV="1">
            <a:off x="0" y="6624000"/>
            <a:ext cx="9382125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"/>
          <p:cNvSpPr>
            <a:spLocks noGrp="1"/>
          </p:cNvSpPr>
          <p:nvPr>
            <p:ph type="body" idx="1"/>
          </p:nvPr>
        </p:nvSpPr>
        <p:spPr>
          <a:xfrm>
            <a:off x="523875" y="944563"/>
            <a:ext cx="8858250" cy="5653087"/>
          </a:xfrm>
          <a:prstGeom prst="rect">
            <a:avLst/>
          </a:prstGeom>
          <a:noFill/>
        </p:spPr>
        <p:txBody>
          <a:bodyPr vert="horz" lIns="0" tIns="144000" rIns="0" bIns="0" rtlCol="0">
            <a:noAutofit/>
          </a:bodyPr>
          <a:lstStyle/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</p:txBody>
      </p:sp>
      <p:cxnSp>
        <p:nvCxnSpPr>
          <p:cNvPr id="7" name="Trennstrich Titel"/>
          <p:cNvCxnSpPr/>
          <p:nvPr/>
        </p:nvCxnSpPr>
        <p:spPr>
          <a:xfrm>
            <a:off x="0" y="900000"/>
            <a:ext cx="9906000" cy="0"/>
          </a:xfrm>
          <a:prstGeom prst="line">
            <a:avLst/>
          </a:prstGeom>
          <a:ln w="9525" cap="sq">
            <a:solidFill>
              <a:schemeClr val="accent4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Logo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624" y="306750"/>
            <a:ext cx="1229868" cy="504000"/>
          </a:xfrm>
          <a:prstGeom prst="rect">
            <a:avLst/>
          </a:prstGeom>
        </p:spPr>
      </p:pic>
      <p:sp>
        <p:nvSpPr>
          <p:cNvPr id="2" name="Titelplatzhalter"/>
          <p:cNvSpPr>
            <a:spLocks noGrp="1"/>
          </p:cNvSpPr>
          <p:nvPr>
            <p:ph type="title"/>
          </p:nvPr>
        </p:nvSpPr>
        <p:spPr>
          <a:xfrm>
            <a:off x="525600" y="288000"/>
            <a:ext cx="7308000" cy="61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 smtClean="0"/>
              <a:t>TITELMASTERFORMAT</a:t>
            </a:r>
            <a:br>
              <a:rPr lang="en-US" noProof="0" dirty="0" smtClean="0"/>
            </a:br>
            <a:r>
              <a:rPr lang="en-US" noProof="0" dirty="0" smtClean="0"/>
              <a:t>DURCH KLICKEN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8884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2" r:id="rId3"/>
    <p:sldLayoutId id="2147483650" r:id="rId4"/>
    <p:sldLayoutId id="2147483663" r:id="rId5"/>
    <p:sldLayoutId id="2147483664" r:id="rId6"/>
    <p:sldLayoutId id="2147483652" r:id="rId7"/>
    <p:sldLayoutId id="2147483659" r:id="rId8"/>
    <p:sldLayoutId id="2147483665" r:id="rId9"/>
    <p:sldLayoutId id="2147483666" r:id="rId10"/>
    <p:sldLayoutId id="2147483658" r:id="rId11"/>
    <p:sldLayoutId id="2147483654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51" r:id="rId18"/>
    <p:sldLayoutId id="2147483657" r:id="rId19"/>
    <p:sldLayoutId id="2147483660" r:id="rId20"/>
    <p:sldLayoutId id="2147483661" r:id="rId21"/>
  </p:sldLayoutIdLst>
  <p:transition>
    <p:zoom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240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69875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SICK Franklin Condensed" pitchFamily="2" charset="0"/>
        <a:buChar char="▸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263525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SICK Franklin Condensed" pitchFamily="2" charset="0"/>
        <a:buChar char="―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4738" indent="-269875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SICK Franklin Condensed" pitchFamily="2" charset="0"/>
        <a:buChar char="―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71463" algn="l" defTabSz="914400" rtl="0" eaLnBrk="1" latinLnBrk="0" hangingPunct="1">
        <a:spcBef>
          <a:spcPts val="600"/>
        </a:spcBef>
        <a:spcAft>
          <a:spcPts val="0"/>
        </a:spcAft>
        <a:buSzPct val="100000"/>
        <a:buFont typeface="Arial" panose="020B0604020202020204" pitchFamily="34" charset="0"/>
        <a:buChar char="•"/>
        <a:defRPr sz="11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Name | Event | Confidential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Quantization</a:t>
            </a:r>
            <a:r>
              <a:rPr lang="de-DE" dirty="0" smtClean="0"/>
              <a:t> </a:t>
            </a:r>
            <a:r>
              <a:rPr lang="en-US" dirty="0" smtClean="0"/>
              <a:t>effect(distance resolution</a:t>
            </a:r>
            <a:r>
              <a:rPr lang="de-DE" dirty="0" smtClean="0"/>
              <a:t>)</a:t>
            </a:r>
            <a:endParaRPr lang="en-US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 smtClean="0"/>
              <a:t>MRS6xxx</a:t>
            </a:r>
            <a:endParaRPr lang="en-US" noProof="0" dirty="0"/>
          </a:p>
        </p:txBody>
      </p:sp>
      <p:grpSp>
        <p:nvGrpSpPr>
          <p:cNvPr id="29" name="Group 28"/>
          <p:cNvGrpSpPr/>
          <p:nvPr/>
        </p:nvGrpSpPr>
        <p:grpSpPr>
          <a:xfrm>
            <a:off x="1136576" y="2348880"/>
            <a:ext cx="5976664" cy="3133725"/>
            <a:chOff x="2000672" y="2348880"/>
            <a:chExt cx="5976664" cy="313372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0098" y="2348880"/>
              <a:ext cx="5067300" cy="313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2000672" y="2564904"/>
              <a:ext cx="5976664" cy="288032"/>
            </a:xfrm>
            <a:prstGeom prst="rect">
              <a:avLst/>
            </a:prstGeom>
            <a:pattFill prst="ltDn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54000" rtlCol="0" anchor="ctr">
              <a:noAutofit/>
            </a:bodyPr>
            <a:lstStyle/>
            <a:p>
              <a:pPr algn="ctr"/>
              <a:endParaRPr lang="en-US" sz="20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" name="Arc 10"/>
            <p:cNvSpPr/>
            <p:nvPr/>
          </p:nvSpPr>
          <p:spPr>
            <a:xfrm>
              <a:off x="4304928" y="3933056"/>
              <a:ext cx="1296144" cy="1080120"/>
            </a:xfrm>
            <a:prstGeom prst="arc">
              <a:avLst>
                <a:gd name="adj1" fmla="val 10837557"/>
                <a:gd name="adj2" fmla="val 0"/>
              </a:avLst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c 16"/>
            <p:cNvSpPr/>
            <p:nvPr/>
          </p:nvSpPr>
          <p:spPr>
            <a:xfrm>
              <a:off x="4160912" y="3717032"/>
              <a:ext cx="1656184" cy="1080120"/>
            </a:xfrm>
            <a:prstGeom prst="arc">
              <a:avLst>
                <a:gd name="adj1" fmla="val 10837557"/>
                <a:gd name="adj2" fmla="val 0"/>
              </a:avLst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c 17"/>
            <p:cNvSpPr/>
            <p:nvPr/>
          </p:nvSpPr>
          <p:spPr>
            <a:xfrm>
              <a:off x="4016896" y="3465004"/>
              <a:ext cx="1944216" cy="1116124"/>
            </a:xfrm>
            <a:prstGeom prst="arc">
              <a:avLst>
                <a:gd name="adj1" fmla="val 10837557"/>
                <a:gd name="adj2" fmla="val 0"/>
              </a:avLst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Arc 18"/>
            <p:cNvSpPr/>
            <p:nvPr/>
          </p:nvSpPr>
          <p:spPr>
            <a:xfrm>
              <a:off x="3872880" y="3212976"/>
              <a:ext cx="2160240" cy="1080120"/>
            </a:xfrm>
            <a:prstGeom prst="arc">
              <a:avLst>
                <a:gd name="adj1" fmla="val 10837557"/>
                <a:gd name="adj2" fmla="val 0"/>
              </a:avLst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4943748" y="2708920"/>
              <a:ext cx="1233388" cy="2088232"/>
            </a:xfrm>
            <a:prstGeom prst="line">
              <a:avLst/>
            </a:prstGeom>
            <a:ln w="9525">
              <a:solidFill>
                <a:schemeClr val="tx2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Arc 21"/>
            <p:cNvSpPr/>
            <p:nvPr/>
          </p:nvSpPr>
          <p:spPr>
            <a:xfrm>
              <a:off x="3728864" y="2924944"/>
              <a:ext cx="2448272" cy="1116124"/>
            </a:xfrm>
            <a:prstGeom prst="arc">
              <a:avLst>
                <a:gd name="adj1" fmla="val 10837557"/>
                <a:gd name="adj2" fmla="val 0"/>
              </a:avLst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c 22"/>
            <p:cNvSpPr/>
            <p:nvPr/>
          </p:nvSpPr>
          <p:spPr>
            <a:xfrm>
              <a:off x="3656856" y="2708920"/>
              <a:ext cx="2664296" cy="1044116"/>
            </a:xfrm>
            <a:prstGeom prst="arc">
              <a:avLst>
                <a:gd name="adj1" fmla="val 10837557"/>
                <a:gd name="adj2" fmla="val 0"/>
              </a:avLst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Arc 23"/>
            <p:cNvSpPr/>
            <p:nvPr/>
          </p:nvSpPr>
          <p:spPr>
            <a:xfrm>
              <a:off x="4160912" y="2708920"/>
              <a:ext cx="1656184" cy="351656"/>
            </a:xfrm>
            <a:prstGeom prst="arc">
              <a:avLst>
                <a:gd name="adj1" fmla="val 10837557"/>
                <a:gd name="adj2" fmla="val 0"/>
              </a:avLst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>
              <a:off x="3728864" y="2420888"/>
              <a:ext cx="2664296" cy="1044116"/>
            </a:xfrm>
            <a:prstGeom prst="arc">
              <a:avLst>
                <a:gd name="adj1" fmla="val 10837557"/>
                <a:gd name="adj2" fmla="val 0"/>
              </a:avLst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c 25"/>
            <p:cNvSpPr/>
            <p:nvPr/>
          </p:nvSpPr>
          <p:spPr>
            <a:xfrm>
              <a:off x="5393432" y="2577604"/>
              <a:ext cx="927720" cy="495672"/>
            </a:xfrm>
            <a:prstGeom prst="arc">
              <a:avLst>
                <a:gd name="adj1" fmla="val 16830578"/>
                <a:gd name="adj2" fmla="val 21573449"/>
              </a:avLst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c 26"/>
            <p:cNvSpPr/>
            <p:nvPr/>
          </p:nvSpPr>
          <p:spPr>
            <a:xfrm>
              <a:off x="3800872" y="2569096"/>
              <a:ext cx="1008112" cy="571872"/>
            </a:xfrm>
            <a:prstGeom prst="arc">
              <a:avLst>
                <a:gd name="adj1" fmla="val 10837557"/>
                <a:gd name="adj2" fmla="val 14108491"/>
              </a:avLst>
            </a:prstGeom>
            <a:noFill/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ight Brace 19"/>
            <p:cNvSpPr/>
            <p:nvPr/>
          </p:nvSpPr>
          <p:spPr>
            <a:xfrm rot="2128113">
              <a:off x="6285412" y="3245095"/>
              <a:ext cx="151891" cy="322805"/>
            </a:xfrm>
            <a:prstGeom prst="rightBrace">
              <a:avLst/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ounded Rectangular Callout 20"/>
          <p:cNvSpPr/>
          <p:nvPr/>
        </p:nvSpPr>
        <p:spPr>
          <a:xfrm>
            <a:off x="6897216" y="3096580"/>
            <a:ext cx="2592288" cy="1347356"/>
          </a:xfrm>
          <a:prstGeom prst="wedgeRoundRectCallout">
            <a:avLst>
              <a:gd name="adj1" fmla="val -100393"/>
              <a:gd name="adj2" fmla="val -23958"/>
              <a:gd name="adj3" fmla="val 16667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54000" rtlCol="0" anchor="ctr">
            <a:noAutofit/>
          </a:bodyPr>
          <a:lstStyle/>
          <a:p>
            <a:pPr algn="ctr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85248" y="3140968"/>
            <a:ext cx="2088232" cy="1321985"/>
          </a:xfrm>
          <a:prstGeom prst="rect">
            <a:avLst/>
          </a:prstGeom>
          <a:noFill/>
        </p:spPr>
        <p:txBody>
          <a:bodyPr wrap="square" lIns="72000" tIns="36000" rIns="72000" bIns="54000" rtlCol="0">
            <a:spAutoFit/>
          </a:bodyPr>
          <a:lstStyle/>
          <a:p>
            <a:pPr>
              <a:spcBef>
                <a:spcPts val="600"/>
              </a:spcBef>
              <a:buClr>
                <a:schemeClr val="accent4"/>
              </a:buClr>
            </a:pPr>
            <a:r>
              <a:rPr lang="en-US" sz="2000" dirty="0"/>
              <a:t>Distance </a:t>
            </a:r>
            <a:r>
              <a:rPr lang="en-US" sz="2000" dirty="0" smtClean="0"/>
              <a:t>measurement </a:t>
            </a:r>
            <a:r>
              <a:rPr lang="en-US" sz="2000" dirty="0"/>
              <a:t>provides data in </a:t>
            </a:r>
            <a:r>
              <a:rPr lang="en-US" sz="2000" dirty="0" smtClean="0"/>
              <a:t>about 6cm steps.</a:t>
            </a:r>
          </a:p>
        </p:txBody>
      </p:sp>
    </p:spTree>
    <p:extLst>
      <p:ext uri="{BB962C8B-B14F-4D97-AF65-F5344CB8AC3E}">
        <p14:creationId xmlns:p14="http://schemas.microsoft.com/office/powerpoint/2010/main" val="422661643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Name | Event | Confidential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Quantization</a:t>
            </a:r>
            <a:r>
              <a:rPr lang="de-DE" dirty="0" smtClean="0"/>
              <a:t> </a:t>
            </a:r>
            <a:r>
              <a:rPr lang="en-US" dirty="0" smtClean="0"/>
              <a:t>Effect example(distance resolution</a:t>
            </a:r>
            <a:r>
              <a:rPr lang="de-DE" dirty="0" smtClean="0"/>
              <a:t>)</a:t>
            </a:r>
            <a:endParaRPr lang="en-US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 smtClean="0"/>
              <a:t>MRS6xxx</a:t>
            </a:r>
            <a:endParaRPr lang="en-US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44" y="1556792"/>
            <a:ext cx="5798418" cy="460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208" y="1124744"/>
            <a:ext cx="2663180" cy="2030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>
            <a:off x="3224808" y="1916832"/>
            <a:ext cx="864096" cy="792088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54000" rtlCol="0" anchor="ctr">
            <a:noAutofit/>
          </a:bodyPr>
          <a:lstStyle/>
          <a:p>
            <a:pPr algn="ctr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13" name="Rounded Rectangular Callout 12"/>
          <p:cNvSpPr/>
          <p:nvPr/>
        </p:nvSpPr>
        <p:spPr>
          <a:xfrm>
            <a:off x="6537176" y="1052736"/>
            <a:ext cx="3168352" cy="2174038"/>
          </a:xfrm>
          <a:prstGeom prst="wedgeRoundRectCallout">
            <a:avLst>
              <a:gd name="adj1" fmla="val -129059"/>
              <a:gd name="adj2" fmla="val 9519"/>
              <a:gd name="adj3" fmla="val 16667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54000" rtlCol="0" anchor="ctr">
            <a:noAutofit/>
          </a:bodyPr>
          <a:lstStyle/>
          <a:p>
            <a:pPr algn="ctr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51222" y="5203359"/>
            <a:ext cx="2340260" cy="1321985"/>
          </a:xfrm>
          <a:prstGeom prst="rect">
            <a:avLst/>
          </a:prstGeom>
          <a:noFill/>
        </p:spPr>
        <p:txBody>
          <a:bodyPr wrap="square" lIns="72000" tIns="36000" rIns="72000" bIns="54000" rtlCol="0">
            <a:spAutoFit/>
          </a:bodyPr>
          <a:lstStyle/>
          <a:p>
            <a:pPr>
              <a:spcBef>
                <a:spcPts val="600"/>
              </a:spcBef>
              <a:buClr>
                <a:schemeClr val="accent4"/>
              </a:buClr>
            </a:pPr>
            <a:r>
              <a:rPr lang="en-US" sz="2000" dirty="0" smtClean="0"/>
              <a:t>To simplify the situation, only one layer is selected to illustrate the effect.</a:t>
            </a:r>
          </a:p>
        </p:txBody>
      </p:sp>
      <p:sp>
        <p:nvSpPr>
          <p:cNvPr id="15" name="Oval 14"/>
          <p:cNvSpPr/>
          <p:nvPr/>
        </p:nvSpPr>
        <p:spPr>
          <a:xfrm>
            <a:off x="2504728" y="4221088"/>
            <a:ext cx="720080" cy="504056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54000" rtlCol="0" anchor="ctr">
            <a:noAutofit/>
          </a:bodyPr>
          <a:lstStyle/>
          <a:p>
            <a:pPr algn="ctr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1068552" y="3501008"/>
            <a:ext cx="932120" cy="972108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54000" rtlCol="0" anchor="ctr">
            <a:noAutofit/>
          </a:bodyPr>
          <a:lstStyle/>
          <a:p>
            <a:pPr algn="ctr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04728" y="5543073"/>
            <a:ext cx="1944216" cy="706432"/>
          </a:xfrm>
          <a:prstGeom prst="rect">
            <a:avLst/>
          </a:prstGeom>
          <a:noFill/>
        </p:spPr>
        <p:txBody>
          <a:bodyPr wrap="square" lIns="72000" tIns="36000" rIns="72000" bIns="54000" rtlCol="0">
            <a:spAutoFit/>
          </a:bodyPr>
          <a:lstStyle/>
          <a:p>
            <a:pPr>
              <a:spcBef>
                <a:spcPts val="600"/>
              </a:spcBef>
              <a:buClr>
                <a:schemeClr val="accent4"/>
              </a:buClr>
            </a:pPr>
            <a:r>
              <a:rPr lang="de-DE" sz="2000" dirty="0" smtClean="0"/>
              <a:t>More </a:t>
            </a:r>
            <a:r>
              <a:rPr lang="en-US" sz="2000" dirty="0" smtClean="0"/>
              <a:t>visible</a:t>
            </a:r>
            <a:r>
              <a:rPr lang="de-DE" sz="2000" dirty="0" smtClean="0"/>
              <a:t> in </a:t>
            </a:r>
            <a:r>
              <a:rPr lang="en-US" sz="2000" dirty="0" smtClean="0"/>
              <a:t>the near range</a:t>
            </a:r>
            <a:r>
              <a:rPr lang="de-DE" sz="2000" dirty="0" smtClean="0"/>
              <a:t>.</a:t>
            </a:r>
            <a:endParaRPr lang="en-US" sz="2000" dirty="0" err="1" smtClean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2864768" y="4653136"/>
            <a:ext cx="144016" cy="1008112"/>
          </a:xfrm>
          <a:prstGeom prst="straightConnector1">
            <a:avLst/>
          </a:prstGeom>
          <a:ln w="952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1428592" y="4365104"/>
            <a:ext cx="1436176" cy="1296144"/>
          </a:xfrm>
          <a:prstGeom prst="straightConnector1">
            <a:avLst/>
          </a:prstGeom>
          <a:ln w="952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67832">
            <a:off x="7317922" y="3292637"/>
            <a:ext cx="1494234" cy="179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8156798" y="2420888"/>
            <a:ext cx="684634" cy="1439164"/>
          </a:xfrm>
          <a:prstGeom prst="straightConnector1">
            <a:avLst/>
          </a:prstGeom>
          <a:ln w="952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7064740" y="3359708"/>
            <a:ext cx="2000598" cy="1656184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54000" rtlCol="0" anchor="ctr">
            <a:noAutofit/>
          </a:bodyPr>
          <a:lstStyle/>
          <a:p>
            <a:pPr algn="ctr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05128" y="2312876"/>
            <a:ext cx="1440160" cy="398655"/>
          </a:xfrm>
          <a:prstGeom prst="rect">
            <a:avLst/>
          </a:prstGeom>
          <a:noFill/>
        </p:spPr>
        <p:txBody>
          <a:bodyPr wrap="square" lIns="72000" tIns="36000" rIns="72000" bIns="54000" rtlCol="0">
            <a:spAutoFit/>
          </a:bodyPr>
          <a:lstStyle/>
          <a:p>
            <a:pPr>
              <a:spcBef>
                <a:spcPts val="600"/>
              </a:spcBef>
              <a:buClr>
                <a:schemeClr val="accent4"/>
              </a:buClr>
            </a:pPr>
            <a:r>
              <a:rPr lang="de-DE" sz="2000" dirty="0" smtClean="0"/>
              <a:t>Zoom in</a:t>
            </a:r>
            <a:endParaRPr lang="en-US" sz="2000" dirty="0" err="1" smtClean="0"/>
          </a:p>
        </p:txBody>
      </p:sp>
      <p:sp>
        <p:nvSpPr>
          <p:cNvPr id="23" name="TextBox 22"/>
          <p:cNvSpPr txBox="1"/>
          <p:nvPr/>
        </p:nvSpPr>
        <p:spPr>
          <a:xfrm>
            <a:off x="8319645" y="3750425"/>
            <a:ext cx="1817931" cy="398655"/>
          </a:xfrm>
          <a:prstGeom prst="rect">
            <a:avLst/>
          </a:prstGeom>
          <a:noFill/>
        </p:spPr>
        <p:txBody>
          <a:bodyPr wrap="square" lIns="72000" tIns="36000" rIns="72000" bIns="54000" rtlCol="0">
            <a:spAutoFit/>
          </a:bodyPr>
          <a:lstStyle/>
          <a:p>
            <a:pPr>
              <a:spcBef>
                <a:spcPts val="600"/>
              </a:spcBef>
              <a:buClr>
                <a:schemeClr val="accent4"/>
              </a:buClr>
            </a:pPr>
            <a:r>
              <a:rPr lang="de-DE" sz="2000" dirty="0" smtClean="0"/>
              <a:t>Zoom in </a:t>
            </a:r>
            <a:r>
              <a:rPr lang="en-US" sz="2000" dirty="0" smtClean="0"/>
              <a:t>more</a:t>
            </a:r>
          </a:p>
        </p:txBody>
      </p:sp>
    </p:spTree>
    <p:extLst>
      <p:ext uri="{BB962C8B-B14F-4D97-AF65-F5344CB8AC3E}">
        <p14:creationId xmlns:p14="http://schemas.microsoft.com/office/powerpoint/2010/main" val="180872464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heme/theme1.xml><?xml version="1.0" encoding="utf-8"?>
<a:theme xmlns:a="http://schemas.openxmlformats.org/drawingml/2006/main" name="Blank">
  <a:themeElements>
    <a:clrScheme name="SICK-Master">
      <a:dk1>
        <a:srgbClr val="000000"/>
      </a:dk1>
      <a:lt1>
        <a:srgbClr val="FFFFFF"/>
      </a:lt1>
      <a:dk2>
        <a:srgbClr val="007FC3"/>
      </a:dk2>
      <a:lt2>
        <a:srgbClr val="D8E0E3"/>
      </a:lt2>
      <a:accent1>
        <a:srgbClr val="58A8DB"/>
      </a:accent1>
      <a:accent2>
        <a:srgbClr val="F29400"/>
      </a:accent2>
      <a:accent3>
        <a:srgbClr val="FCBC75"/>
      </a:accent3>
      <a:accent4>
        <a:srgbClr val="6E7A82"/>
      </a:accent4>
      <a:accent5>
        <a:srgbClr val="DC0A0A"/>
      </a:accent5>
      <a:accent6>
        <a:srgbClr val="339966"/>
      </a:accent6>
      <a:hlink>
        <a:srgbClr val="F29400"/>
      </a:hlink>
      <a:folHlink>
        <a:srgbClr val="F29400"/>
      </a:folHlink>
    </a:clrScheme>
    <a:fontScheme name="SICK Standard">
      <a:majorFont>
        <a:latin typeface="SICK Franklin"/>
        <a:ea typeface=""/>
        <a:cs typeface=""/>
      </a:majorFont>
      <a:minorFont>
        <a:latin typeface="SICK Frankli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2"/>
          </a:solidFill>
        </a:ln>
      </a:spPr>
      <a:bodyPr lIns="72000" tIns="36000" rIns="72000" bIns="54000" rtlCol="0" anchor="ctr">
        <a:noAutofit/>
      </a:bodyPr>
      <a:lstStyle>
        <a:defPPr algn="ctr">
          <a:defRPr sz="20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36000" rIns="72000" bIns="54000" rtlCol="0">
        <a:spAutoFit/>
      </a:bodyPr>
      <a:lstStyle>
        <a:defPPr>
          <a:spcBef>
            <a:spcPts val="600"/>
          </a:spcBef>
          <a:buClr>
            <a:schemeClr val="accent4"/>
          </a:buClr>
          <a:defRPr sz="20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61</Words>
  <Application>Microsoft Office PowerPoint</Application>
  <PresentationFormat>A4 Paper (210x297 mm)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Blank</vt:lpstr>
      <vt:lpstr>MRS6xxx</vt:lpstr>
      <vt:lpstr>MRS6xxx</vt:lpstr>
    </vt:vector>
  </TitlesOfParts>
  <Company>SICK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Mastertemplate 10-2014</dc:subject>
  <dc:creator>Long Lu</dc:creator>
  <cp:lastModifiedBy>Long Lu</cp:lastModifiedBy>
  <cp:revision>17</cp:revision>
  <cp:lastPrinted>2014-09-17T08:28:47Z</cp:lastPrinted>
  <dcterms:created xsi:type="dcterms:W3CDTF">2017-11-16T09:17:21Z</dcterms:created>
  <dcterms:modified xsi:type="dcterms:W3CDTF">2018-11-09T15:46:51Z</dcterms:modified>
</cp:coreProperties>
</file>