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86633c32d6904a8a" Type="http://schemas.microsoft.com/office/2006/relationships/ui/extensibility" Target="customUI/customUI.xml"/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77" r:id="rId2"/>
    <p:sldId id="282" r:id="rId3"/>
    <p:sldId id="283" r:id="rId4"/>
    <p:sldId id="280" r:id="rId5"/>
    <p:sldId id="284" r:id="rId6"/>
    <p:sldId id="272" r:id="rId7"/>
    <p:sldId id="274" r:id="rId8"/>
    <p:sldId id="273" r:id="rId9"/>
    <p:sldId id="275" r:id="rId10"/>
    <p:sldId id="292" r:id="rId11"/>
    <p:sldId id="294" r:id="rId12"/>
    <p:sldId id="285" r:id="rId13"/>
    <p:sldId id="269" r:id="rId14"/>
    <p:sldId id="268" r:id="rId15"/>
    <p:sldId id="266" r:id="rId16"/>
    <p:sldId id="271" r:id="rId17"/>
    <p:sldId id="270" r:id="rId18"/>
    <p:sldId id="293" r:id="rId19"/>
    <p:sldId id="299" r:id="rId20"/>
    <p:sldId id="286" r:id="rId21"/>
    <p:sldId id="281" r:id="rId22"/>
    <p:sldId id="287" r:id="rId23"/>
    <p:sldId id="267" r:id="rId24"/>
    <p:sldId id="290" r:id="rId25"/>
    <p:sldId id="291" r:id="rId26"/>
    <p:sldId id="288" r:id="rId27"/>
    <p:sldId id="289" r:id="rId28"/>
    <p:sldId id="278" r:id="rId29"/>
    <p:sldId id="297" r:id="rId30"/>
    <p:sldId id="301" r:id="rId31"/>
    <p:sldId id="302" r:id="rId32"/>
  </p:sldIdLst>
  <p:sldSz cx="12192000" cy="6858000"/>
  <p:notesSz cx="9940925" cy="6808788"/>
  <p:embeddedFontLst>
    <p:embeddedFont>
      <p:font typeface="Open Sans" panose="020B0606030504020204" pitchFamily="34" charset="0"/>
      <p:regular r:id="rId35"/>
      <p:bold r:id="rId36"/>
      <p:italic r:id="rId37"/>
      <p:boldItalic r:id="rId38"/>
    </p:embeddedFont>
  </p:embeddedFontLst>
  <p:defaultTextStyle>
    <a:defPPr>
      <a:defRPr lang="de-DE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5583" autoAdjust="0"/>
  </p:normalViewPr>
  <p:slideViewPr>
    <p:cSldViewPr showGuides="1">
      <p:cViewPr varScale="1">
        <p:scale>
          <a:sx n="96" d="100"/>
          <a:sy n="96" d="100"/>
        </p:scale>
        <p:origin x="108" y="7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>
        <p:scale>
          <a:sx n="100" d="100"/>
          <a:sy n="100" d="100"/>
        </p:scale>
        <p:origin x="2496" y="2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fzeilenplatzhalter 1">
            <a:extLst>
              <a:ext uri="{FF2B5EF4-FFF2-40B4-BE49-F238E27FC236}">
                <a16:creationId xmlns:a16="http://schemas.microsoft.com/office/drawing/2014/main" id="{0906C7C6-E7E2-4025-9A83-4CA466054B6C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gray">
          <a:xfrm>
            <a:off x="478844" y="558582"/>
            <a:ext cx="6193419" cy="34141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2CA671D0-8069-4B2E-8AC6-ECF1F889797B}"/>
              </a:ext>
            </a:extLst>
          </p:cNvPr>
          <p:cNvSpPr>
            <a:spLocks noGrp="1"/>
          </p:cNvSpPr>
          <p:nvPr>
            <p:ph type="dt" idx="1"/>
          </p:nvPr>
        </p:nvSpPr>
        <p:spPr bwMode="gray">
          <a:xfrm>
            <a:off x="6672262" y="558582"/>
            <a:ext cx="2808287" cy="341418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ACA0CCB3-15BC-4C05-A575-2DCFEA290779}" type="datetimeFigureOut">
              <a:rPr lang="en-US" smtClean="0"/>
              <a:t>9/2/2022</a:t>
            </a:fld>
            <a:endParaRPr lang="en-US"/>
          </a:p>
        </p:txBody>
      </p:sp>
      <p:sp>
        <p:nvSpPr>
          <p:cNvPr id="8" name="Fußzeilenplatzhalter 5">
            <a:extLst>
              <a:ext uri="{FF2B5EF4-FFF2-40B4-BE49-F238E27FC236}">
                <a16:creationId xmlns:a16="http://schemas.microsoft.com/office/drawing/2014/main" id="{B124BF7B-6A77-4DBF-BE26-28FCB70E264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gray">
          <a:xfrm>
            <a:off x="478263" y="6467265"/>
            <a:ext cx="6208718" cy="341418"/>
          </a:xfrm>
          <a:prstGeom prst="rect">
            <a:avLst/>
          </a:prstGeom>
        </p:spPr>
        <p:txBody>
          <a:bodyPr vert="horz" lIns="0" tIns="0" rIns="0" bIns="18000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9" name="Foliennummernplatzhalter 6">
            <a:extLst>
              <a:ext uri="{FF2B5EF4-FFF2-40B4-BE49-F238E27FC236}">
                <a16:creationId xmlns:a16="http://schemas.microsoft.com/office/drawing/2014/main" id="{22D54ED9-8314-4417-B93B-788EB5A479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gray">
          <a:xfrm>
            <a:off x="6686980" y="6467370"/>
            <a:ext cx="2792987" cy="341418"/>
          </a:xfrm>
          <a:prstGeom prst="rect">
            <a:avLst/>
          </a:prstGeom>
        </p:spPr>
        <p:txBody>
          <a:bodyPr vert="horz" lIns="0" tIns="0" rIns="0" bIns="180000" rtlCol="0" anchor="b"/>
          <a:lstStyle>
            <a:lvl1pPr algn="r">
              <a:defRPr sz="1200"/>
            </a:lvl1pPr>
          </a:lstStyle>
          <a:p>
            <a:fld id="{ECA1526B-7E83-42A4-A26A-60EA2274620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72323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pos="302" userDrawn="1">
          <p15:clr>
            <a:srgbClr val="F26B43"/>
          </p15:clr>
        </p15:guide>
        <p15:guide id="2" pos="5972" userDrawn="1">
          <p15:clr>
            <a:srgbClr val="F26B43"/>
          </p15:clr>
        </p15:guide>
        <p15:guide id="3" orient="horz" pos="572" userDrawn="1">
          <p15:clr>
            <a:srgbClr val="F26B43"/>
          </p15:clr>
        </p15:guide>
        <p15:guide id="4" orient="horz" pos="4065" userDrawn="1">
          <p15:clr>
            <a:srgbClr val="F26B43"/>
          </p15:clr>
        </p15:guide>
        <p15:guide id="5" orient="horz" pos="346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478844" y="558582"/>
            <a:ext cx="6193419" cy="34141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>
                <a:solidFill>
                  <a:schemeClr val="accent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gray">
          <a:xfrm>
            <a:off x="6672262" y="558582"/>
            <a:ext cx="2808287" cy="341418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fld id="{ACA0CCB3-15BC-4C05-A575-2DCFEA290779}" type="datetimeFigureOut">
              <a:rPr lang="en-US" noProof="0" smtClean="0"/>
              <a:pPr/>
              <a:t>9/2/2022</a:t>
            </a:fld>
            <a:endParaRPr lang="en-US" noProof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479425" y="900113"/>
            <a:ext cx="6208713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6687562" y="900000"/>
            <a:ext cx="2792987" cy="5567160"/>
          </a:xfrm>
          <a:prstGeom prst="rect">
            <a:avLst/>
          </a:prstGeom>
        </p:spPr>
        <p:txBody>
          <a:bodyPr vert="horz" lIns="180000" tIns="0" rIns="0" bIns="0" rtlCol="0">
            <a:normAutofit/>
          </a:bodyPr>
          <a:lstStyle/>
          <a:p>
            <a:pPr lvl="0"/>
            <a:r>
              <a:rPr lang="en-US" noProof="0" dirty="0" err="1"/>
              <a:t>Mastertextformat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5"/>
            <a:r>
              <a:rPr lang="en-US" noProof="0" dirty="0" err="1"/>
              <a:t>Sechste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6"/>
            <a:r>
              <a:rPr lang="en-US" noProof="0" dirty="0" err="1"/>
              <a:t>Siebte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7"/>
            <a:r>
              <a:rPr lang="en-US" noProof="0" dirty="0" err="1"/>
              <a:t>Achte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8"/>
            <a:r>
              <a:rPr lang="en-US" noProof="0" dirty="0" err="1"/>
              <a:t>Neunte</a:t>
            </a:r>
            <a:r>
              <a:rPr lang="en-US" noProof="0" dirty="0"/>
              <a:t> </a:t>
            </a:r>
            <a:r>
              <a:rPr lang="en-US" noProof="0" dirty="0" err="1"/>
              <a:t>Ebne</a:t>
            </a:r>
            <a:endParaRPr lang="en-US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gray">
          <a:xfrm>
            <a:off x="478263" y="6467265"/>
            <a:ext cx="6208718" cy="341418"/>
          </a:xfrm>
          <a:prstGeom prst="rect">
            <a:avLst/>
          </a:prstGeom>
        </p:spPr>
        <p:txBody>
          <a:bodyPr vert="horz" lIns="0" tIns="0" rIns="0" bIns="180000" rtlCol="0" anchor="b"/>
          <a:lstStyle>
            <a:lvl1pPr algn="l">
              <a:defRPr sz="1200">
                <a:solidFill>
                  <a:schemeClr val="accent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gray">
          <a:xfrm>
            <a:off x="6686980" y="6467370"/>
            <a:ext cx="2792987" cy="341418"/>
          </a:xfrm>
          <a:prstGeom prst="rect">
            <a:avLst/>
          </a:prstGeom>
        </p:spPr>
        <p:txBody>
          <a:bodyPr vert="horz" lIns="0" tIns="0" rIns="0" bIns="180000" rtlCol="0" anchor="b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fld id="{ECA1526B-7E83-42A4-A26A-60EA22746209}" type="slidenum">
              <a:rPr lang="en-US" noProof="0" smtClean="0"/>
              <a:pPr/>
              <a:t>‹Nr.›</a:t>
            </a:fld>
            <a:endParaRPr lang="en-US" noProof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B4FBF1DC-63D3-437D-BAD2-B427041D684A}"/>
              </a:ext>
            </a:extLst>
          </p:cNvPr>
          <p:cNvGrpSpPr/>
          <p:nvPr/>
        </p:nvGrpSpPr>
        <p:grpSpPr bwMode="gray">
          <a:xfrm>
            <a:off x="479425" y="4848225"/>
            <a:ext cx="6207555" cy="1181100"/>
            <a:chOff x="479425" y="4829175"/>
            <a:chExt cx="6207555" cy="1181100"/>
          </a:xfrm>
        </p:grpSpPr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D2C2A10B-DC34-4455-A91B-FFC3F514E07B}"/>
                </a:ext>
              </a:extLst>
            </p:cNvPr>
            <p:cNvCxnSpPr/>
            <p:nvPr/>
          </p:nvCxnSpPr>
          <p:spPr bwMode="gray">
            <a:xfrm>
              <a:off x="479425" y="4829175"/>
              <a:ext cx="620755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C7CBCB84-35BA-456B-9F76-B2466D0030A9}"/>
                </a:ext>
              </a:extLst>
            </p:cNvPr>
            <p:cNvCxnSpPr/>
            <p:nvPr/>
          </p:nvCxnSpPr>
          <p:spPr bwMode="gray">
            <a:xfrm>
              <a:off x="479425" y="5222875"/>
              <a:ext cx="620755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70EF54C7-E52F-4E5D-A36A-B4A52F282FCE}"/>
                </a:ext>
              </a:extLst>
            </p:cNvPr>
            <p:cNvCxnSpPr/>
            <p:nvPr/>
          </p:nvCxnSpPr>
          <p:spPr bwMode="gray">
            <a:xfrm>
              <a:off x="479425" y="5616575"/>
              <a:ext cx="620755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C43E8B52-64B0-4F74-9088-B60331271535}"/>
                </a:ext>
              </a:extLst>
            </p:cNvPr>
            <p:cNvCxnSpPr/>
            <p:nvPr/>
          </p:nvCxnSpPr>
          <p:spPr bwMode="gray">
            <a:xfrm>
              <a:off x="479425" y="6010275"/>
              <a:ext cx="620755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9191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377" rtl="0" eaLnBrk="1" latinLnBrk="0" hangingPunct="1">
      <a:spcBef>
        <a:spcPts val="300"/>
      </a:spcBef>
      <a:spcAft>
        <a:spcPts val="300"/>
      </a:spcAft>
      <a:buFont typeface="Arial" panose="020B0604020202020204" pitchFamily="34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0" indent="0" algn="l" defTabSz="914377" rtl="0" eaLnBrk="1" latinLnBrk="0" hangingPunct="1">
      <a:spcBef>
        <a:spcPts val="300"/>
      </a:spcBef>
      <a:spcAft>
        <a:spcPts val="300"/>
      </a:spcAft>
      <a:buFont typeface="Arial" panose="020B0604020202020204" pitchFamily="34" charset="0"/>
      <a:buNone/>
      <a:defRPr sz="1200" b="1" kern="1200">
        <a:solidFill>
          <a:schemeClr val="tx1"/>
        </a:solidFill>
        <a:latin typeface="+mn-lt"/>
        <a:ea typeface="+mn-ea"/>
        <a:cs typeface="+mn-cs"/>
      </a:defRPr>
    </a:lvl2pPr>
    <a:lvl3pPr marL="144000" indent="-144000" algn="l" defTabSz="914377" rtl="0" eaLnBrk="1" latinLnBrk="0" hangingPunct="1">
      <a:spcBef>
        <a:spcPts val="300"/>
      </a:spcBef>
      <a:spcAft>
        <a:spcPts val="300"/>
      </a:spcAft>
      <a:buClr>
        <a:schemeClr val="bg2"/>
      </a:buClr>
      <a:buFont typeface="Open Sans" panose="020B0606030504020204" pitchFamily="34" charset="0"/>
      <a:buChar char="›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288000" indent="-144000" algn="l" defTabSz="914377" rtl="0" eaLnBrk="1" latinLnBrk="0" hangingPunct="1">
      <a:spcBef>
        <a:spcPts val="0"/>
      </a:spcBef>
      <a:spcAft>
        <a:spcPts val="300"/>
      </a:spcAft>
      <a:buClr>
        <a:schemeClr val="bg2"/>
      </a:buClr>
      <a:buFont typeface="Open Sans" panose="020B0606030504020204" pitchFamily="34" charset="0"/>
      <a:buChar char="−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432000" indent="-144000" algn="l" defTabSz="914377" rtl="0" eaLnBrk="1" latinLnBrk="0" hangingPunct="1">
      <a:spcBef>
        <a:spcPts val="0"/>
      </a:spcBef>
      <a:spcAft>
        <a:spcPts val="300"/>
      </a:spcAft>
      <a:buClr>
        <a:schemeClr val="bg2"/>
      </a:buClr>
      <a:buFont typeface="Open Sans" panose="020B0606030504020204" pitchFamily="34" charset="0"/>
      <a:buChar char="−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44000" indent="-144000" algn="l" defTabSz="914377" rtl="0" eaLnBrk="1" latinLnBrk="0" hangingPunct="1">
      <a:spcBef>
        <a:spcPts val="300"/>
      </a:spcBef>
      <a:spcAft>
        <a:spcPts val="300"/>
      </a:spcAft>
      <a:buClr>
        <a:schemeClr val="bg2"/>
      </a:buClr>
      <a:buFont typeface="+mj-lt"/>
      <a:buAutoNum type="arabicPeriod"/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8000" indent="-144000" algn="l" defTabSz="914377" rtl="0" eaLnBrk="1" latinLnBrk="0" hangingPunct="1">
      <a:spcBef>
        <a:spcPts val="0"/>
      </a:spcBef>
      <a:spcAft>
        <a:spcPts val="300"/>
      </a:spcAft>
      <a:buClr>
        <a:schemeClr val="bg2"/>
      </a:buClr>
      <a:buFont typeface="+mj-lt"/>
      <a:buAutoNum type="alphaLcPeriod"/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0" indent="0" algn="l" defTabSz="914377" rtl="0" eaLnBrk="1" latinLnBrk="0" hangingPunct="1">
      <a:spcBef>
        <a:spcPts val="300"/>
      </a:spcBef>
      <a:spcAft>
        <a:spcPts val="300"/>
      </a:spcAft>
      <a:buFont typeface="Arial" panose="020B0604020202020204" pitchFamily="34" charset="0"/>
      <a:buNone/>
      <a:defRPr sz="1200" b="1" kern="1200">
        <a:solidFill>
          <a:schemeClr val="bg2"/>
        </a:solidFill>
        <a:latin typeface="+mn-lt"/>
        <a:ea typeface="+mn-ea"/>
        <a:cs typeface="+mn-cs"/>
      </a:defRPr>
    </a:lvl8pPr>
    <a:lvl9pPr marL="0" indent="0" algn="l" defTabSz="914377" rtl="0" eaLnBrk="1" latinLnBrk="0" hangingPunct="1">
      <a:spcBef>
        <a:spcPts val="300"/>
      </a:spcBef>
      <a:spcAft>
        <a:spcPts val="300"/>
      </a:spcAft>
      <a:buFont typeface="Arial" panose="020B0604020202020204" pitchFamily="34" charset="0"/>
      <a:buNone/>
      <a:defRPr sz="800" kern="1200">
        <a:solidFill>
          <a:schemeClr val="accent2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pos="4203" userDrawn="1">
          <p15:clr>
            <a:srgbClr val="F26B43"/>
          </p15:clr>
        </p15:guide>
        <p15:guide id="2" orient="horz" pos="2772" userDrawn="1">
          <p15:clr>
            <a:srgbClr val="F26B43"/>
          </p15:clr>
        </p15:guide>
        <p15:guide id="3" pos="302" userDrawn="1">
          <p15:clr>
            <a:srgbClr val="F26B43"/>
          </p15:clr>
        </p15:guide>
        <p15:guide id="4" pos="5972" userDrawn="1">
          <p15:clr>
            <a:srgbClr val="F26B43"/>
          </p15:clr>
        </p15:guide>
        <p15:guide id="5" orient="horz" pos="4065" userDrawn="1">
          <p15:clr>
            <a:srgbClr val="F26B43"/>
          </p15:clr>
        </p15:guide>
        <p15:guide id="6" orient="horz" pos="572" userDrawn="1">
          <p15:clr>
            <a:srgbClr val="F26B43"/>
          </p15:clr>
        </p15:guide>
        <p15:guide id="7" orient="horz" pos="346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69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4119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198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7151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0440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2744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27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221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09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0161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46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301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67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63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232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22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203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522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14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62F2EA5-ACEC-4E21-B08E-DA1765FFF5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8639FF-AEE0-4B54-811F-7290D0A9C94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731838" y="1484312"/>
            <a:ext cx="10728324" cy="2008641"/>
          </a:xfrm>
          <a:prstGeom prst="rect">
            <a:avLst/>
          </a:prstGeom>
        </p:spPr>
        <p:txBody>
          <a:bodyPr tIns="0" bIns="72000" anchor="b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 sz="4800">
                <a:solidFill>
                  <a:schemeClr val="bg1"/>
                </a:solidFill>
              </a:defRPr>
            </a:lvl3pPr>
            <a:lvl4pPr>
              <a:defRPr sz="4800">
                <a:solidFill>
                  <a:schemeClr val="bg1"/>
                </a:solidFill>
              </a:defRPr>
            </a:lvl4pPr>
            <a:lvl5pPr>
              <a:defRPr sz="4800">
                <a:solidFill>
                  <a:schemeClr val="bg1"/>
                </a:solidFill>
              </a:defRPr>
            </a:lvl5pPr>
            <a:lvl6pPr>
              <a:defRPr sz="4800">
                <a:solidFill>
                  <a:schemeClr val="bg1"/>
                </a:solidFill>
              </a:defRPr>
            </a:lvl6pPr>
            <a:lvl7pPr>
              <a:defRPr sz="4800">
                <a:solidFill>
                  <a:schemeClr val="bg1"/>
                </a:solidFill>
              </a:defRPr>
            </a:lvl7pPr>
            <a:lvl8pPr>
              <a:defRPr sz="4800">
                <a:solidFill>
                  <a:schemeClr val="bg1"/>
                </a:solidFill>
              </a:defRPr>
            </a:lvl8pPr>
            <a:lvl9pPr>
              <a:defRPr sz="4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/>
              <a:t>Click to add title 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B2F4070-1FD5-4AA5-814E-B037EDDBD6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8" y="3492954"/>
            <a:ext cx="10728325" cy="660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0" indent="0" algn="l">
              <a:buNone/>
              <a:defRPr sz="2000" b="0">
                <a:solidFill>
                  <a:schemeClr val="bg1"/>
                </a:solidFill>
              </a:defRPr>
            </a:lvl2pPr>
            <a:lvl3pPr marL="0" indent="0" algn="l"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buNone/>
              <a:tabLst/>
              <a:defRPr sz="2000">
                <a:solidFill>
                  <a:schemeClr val="bg1"/>
                </a:solidFill>
              </a:defRPr>
            </a:lvl4pPr>
            <a:lvl5pPr marL="0" indent="0" algn="l"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buNone/>
              <a:defRPr sz="2000" b="0">
                <a:solidFill>
                  <a:schemeClr val="bg1"/>
                </a:solidFill>
              </a:defRPr>
            </a:lvl8pPr>
            <a:lvl9pPr marL="0" indent="0" algn="l">
              <a:buNone/>
              <a:defRPr sz="2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  <p:sp>
        <p:nvSpPr>
          <p:cNvPr id="61" name="Media Placeholder 60">
            <a:extLst>
              <a:ext uri="{FF2B5EF4-FFF2-40B4-BE49-F238E27FC236}">
                <a16:creationId xmlns:a16="http://schemas.microsoft.com/office/drawing/2014/main" id="{4641319B-CEA6-463F-B09D-3BC40EAA59E1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 bwMode="gray">
          <a:xfrm>
            <a:off x="10632955" y="476250"/>
            <a:ext cx="826247" cy="340127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A56F067-0292-4247-A4C5-88AF77577B5B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fld id="{6928C466-8CE1-4027-83C1-71D381A30F25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C1DE10-0E0E-4D8C-BFB6-675248713A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 noProof="0"/>
              <a:t>MRS6000 Mounting accessories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F88DBB0-5DC0-4DCC-A17E-B5CBA95E804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8483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x Content and 2 x Picture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626E3FE6-7223-4143-8207-28EAD41241A5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6" y="1484313"/>
            <a:ext cx="4427539" cy="226825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9BF0785-316F-440E-98DA-5855C3479F5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6132514" y="1484313"/>
            <a:ext cx="5327649" cy="2268256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E79A08A-B674-4C5C-983F-05EA7481842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gray">
          <a:xfrm>
            <a:off x="6132514" y="3824569"/>
            <a:ext cx="5327649" cy="2268256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3" name="Untertitel 2">
            <a:extLst>
              <a:ext uri="{FF2B5EF4-FFF2-40B4-BE49-F238E27FC236}">
                <a16:creationId xmlns:a16="http://schemas.microsoft.com/office/drawing/2014/main" id="{88B62267-3635-41A2-861D-D28522F392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7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33F9D21-2054-45A4-BE47-59F012FE04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11" name="Text Placeholder 22">
            <a:extLst>
              <a:ext uri="{FF2B5EF4-FFF2-40B4-BE49-F238E27FC236}">
                <a16:creationId xmlns:a16="http://schemas.microsoft.com/office/drawing/2014/main" id="{6BF10034-F058-4431-B808-B9963CE4CFC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731836" y="3824569"/>
            <a:ext cx="4427539" cy="226825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18178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4 x Picture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D6FA91E8-351D-48AD-9186-265E797D7A0F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6" y="1484313"/>
            <a:ext cx="4427539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9BF0785-316F-440E-98DA-5855C3479F5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6132514" y="1484313"/>
            <a:ext cx="2627311" cy="2268256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3" name="Untertitel 2">
            <a:extLst>
              <a:ext uri="{FF2B5EF4-FFF2-40B4-BE49-F238E27FC236}">
                <a16:creationId xmlns:a16="http://schemas.microsoft.com/office/drawing/2014/main" id="{88B62267-3635-41A2-861D-D28522F392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7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33F9D21-2054-45A4-BE47-59F012FE04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C943E09-4B36-42CD-8944-38A2E1D3C0D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gray">
          <a:xfrm>
            <a:off x="8832852" y="1484313"/>
            <a:ext cx="2627311" cy="2268256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D4FFA2D0-26CE-4770-A2A3-03F4C8ADA1A0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gray">
          <a:xfrm>
            <a:off x="6132514" y="3824569"/>
            <a:ext cx="2627311" cy="2268256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9F42FDC8-1714-41D5-B601-2461BC3EC0C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gray">
          <a:xfrm>
            <a:off x="8832852" y="3824569"/>
            <a:ext cx="2627311" cy="2268256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65626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x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0C3CE642-B729-47FB-BDAC-299A3D09EA8E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6" y="4287202"/>
            <a:ext cx="3531380" cy="1805623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9BF0785-316F-440E-98DA-5855C3479F5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731835" y="1484313"/>
            <a:ext cx="3531380" cy="2802889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E79A08A-B674-4C5C-983F-05EA7481842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gray">
          <a:xfrm>
            <a:off x="4330309" y="1484313"/>
            <a:ext cx="3531380" cy="2802889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F9D5852-1FA1-4921-AB99-9A885413945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gray">
          <a:xfrm>
            <a:off x="7928783" y="1484313"/>
            <a:ext cx="3531380" cy="2802889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399ED4F0-6D1F-484F-8822-23F5E547D4E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4332286" y="4287202"/>
            <a:ext cx="3531380" cy="1805623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E99A320E-EE7B-4EDC-A7AD-8EC031D1DDD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7932736" y="4287202"/>
            <a:ext cx="3531380" cy="1805623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9B33C8-F682-45BF-B3EC-CBA33BFA95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8298CCF3-EE6A-418B-9BED-3C8F59A5164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6252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x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EA336C3A-F6FE-4ACC-9779-9B5614E5C5F2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6" y="4287202"/>
            <a:ext cx="2627307" cy="1805623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9BF0785-316F-440E-98DA-5855C3479F5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731835" y="1484313"/>
            <a:ext cx="2627307" cy="2802889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E79A08A-B674-4C5C-983F-05EA7481842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gray">
          <a:xfrm>
            <a:off x="3432175" y="1484313"/>
            <a:ext cx="2627307" cy="2802889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F9D5852-1FA1-4921-AB99-9A885413945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gray">
          <a:xfrm>
            <a:off x="6132515" y="1484313"/>
            <a:ext cx="2627307" cy="2802889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63E2164-0A68-49B5-9571-788A93701C8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gray">
          <a:xfrm>
            <a:off x="8832855" y="1484313"/>
            <a:ext cx="2627307" cy="2802889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399ED4F0-6D1F-484F-8822-23F5E547D4E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434812" y="4287202"/>
            <a:ext cx="2627307" cy="1805623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E99A320E-EE7B-4EDC-A7AD-8EC031D1DDD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6137788" y="4287202"/>
            <a:ext cx="2627307" cy="1805623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15" name="Text Placeholder 22">
            <a:extLst>
              <a:ext uri="{FF2B5EF4-FFF2-40B4-BE49-F238E27FC236}">
                <a16:creationId xmlns:a16="http://schemas.microsoft.com/office/drawing/2014/main" id="{A6F218D2-1A66-41B7-B131-ADF7254209C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8840764" y="4287202"/>
            <a:ext cx="2627307" cy="1805623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45E25A-0F9B-42C0-A738-7DD80E3F61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17" name="Untertitel 2">
            <a:extLst>
              <a:ext uri="{FF2B5EF4-FFF2-40B4-BE49-F238E27FC236}">
                <a16:creationId xmlns:a16="http://schemas.microsoft.com/office/drawing/2014/main" id="{AAFDE49B-E03E-4EF2-BF71-6E6768FE032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24386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x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C3A64DD8-F239-4A17-B1EF-4E9D976990D8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6" y="3438933"/>
            <a:ext cx="1727195" cy="2653892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9BF0785-316F-440E-98DA-5855C3479F5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731839" y="1484313"/>
            <a:ext cx="1727195" cy="195462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E79A08A-B674-4C5C-983F-05EA7481842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gray">
          <a:xfrm>
            <a:off x="2532065" y="1484313"/>
            <a:ext cx="1727195" cy="195462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F9D5852-1FA1-4921-AB99-9A885413945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gray">
          <a:xfrm>
            <a:off x="4332291" y="1484313"/>
            <a:ext cx="1727195" cy="195462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63E2164-0A68-49B5-9571-788A93701C8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gray">
          <a:xfrm>
            <a:off x="6132517" y="1484313"/>
            <a:ext cx="1727195" cy="195462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399ED4F0-6D1F-484F-8822-23F5E547D4E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533644" y="3438933"/>
            <a:ext cx="1727195" cy="2653892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E99A320E-EE7B-4EDC-A7AD-8EC031D1DDD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335452" y="3438933"/>
            <a:ext cx="1727195" cy="2653892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15" name="Text Placeholder 22">
            <a:extLst>
              <a:ext uri="{FF2B5EF4-FFF2-40B4-BE49-F238E27FC236}">
                <a16:creationId xmlns:a16="http://schemas.microsoft.com/office/drawing/2014/main" id="{A6F218D2-1A66-41B7-B131-ADF7254209C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137260" y="3438933"/>
            <a:ext cx="1727195" cy="2653892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DA6EFF13-645C-4423-B403-EC08F6E925D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 bwMode="gray">
          <a:xfrm>
            <a:off x="7932743" y="1484313"/>
            <a:ext cx="1727195" cy="195462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7" name="Text Placeholder 22">
            <a:extLst>
              <a:ext uri="{FF2B5EF4-FFF2-40B4-BE49-F238E27FC236}">
                <a16:creationId xmlns:a16="http://schemas.microsoft.com/office/drawing/2014/main" id="{E5F8C122-6C54-4B37-800F-913C4B5AB92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7939068" y="3438933"/>
            <a:ext cx="1727195" cy="2653892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55F41C0D-450D-47B2-B9F7-7C9A13F91E2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 bwMode="gray">
          <a:xfrm>
            <a:off x="9732968" y="1484313"/>
            <a:ext cx="1727195" cy="195462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6EA1E65B-46E2-4AB1-87FB-A1FF80AA5A0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9740877" y="3438933"/>
            <a:ext cx="1727195" cy="2653892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F033A-42CD-46F7-BEB2-224140F87C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26" name="Untertitel 2">
            <a:extLst>
              <a:ext uri="{FF2B5EF4-FFF2-40B4-BE49-F238E27FC236}">
                <a16:creationId xmlns:a16="http://schemas.microsoft.com/office/drawing/2014/main" id="{3F0CDF31-C8CC-4738-83C3-5E10D4CCF83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71224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x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C4756ADF-0680-4064-8531-1BD5977A406D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6" y="3140313"/>
            <a:ext cx="2627307" cy="612000"/>
          </a:xfrm>
        </p:spPr>
        <p:txBody>
          <a:bodyPr tIns="72000" rIns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en-US" noProof="0" dirty="0"/>
              <a:t>Click to add text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9BF0785-316F-440E-98DA-5855C3479F5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731835" y="1484313"/>
            <a:ext cx="2627307" cy="165600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E79A08A-B674-4C5C-983F-05EA7481842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gray">
          <a:xfrm>
            <a:off x="3432175" y="1484313"/>
            <a:ext cx="2627307" cy="165600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F9D5852-1FA1-4921-AB99-9A885413945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gray">
          <a:xfrm>
            <a:off x="6132515" y="1484313"/>
            <a:ext cx="2627307" cy="165600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63E2164-0A68-49B5-9571-788A93701C8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gray">
          <a:xfrm>
            <a:off x="8832855" y="1484313"/>
            <a:ext cx="2627307" cy="165600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45E25A-0F9B-42C0-A738-7DD80E3F61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17" name="Untertitel 2">
            <a:extLst>
              <a:ext uri="{FF2B5EF4-FFF2-40B4-BE49-F238E27FC236}">
                <a16:creationId xmlns:a16="http://schemas.microsoft.com/office/drawing/2014/main" id="{AAFDE49B-E03E-4EF2-BF71-6E6768FE032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86108F1C-7FBD-480A-A037-FFF8FF98A54F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 bwMode="gray">
          <a:xfrm>
            <a:off x="731835" y="3824826"/>
            <a:ext cx="2627307" cy="165600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 dirty="0"/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B20EB520-E859-4FA0-B09A-B4239E00573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 bwMode="gray">
          <a:xfrm>
            <a:off x="3432175" y="3824826"/>
            <a:ext cx="2627307" cy="165600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 dirty="0"/>
          </a:p>
        </p:txBody>
      </p:sp>
      <p:sp>
        <p:nvSpPr>
          <p:cNvPr id="25" name="Picture Placeholder 10">
            <a:extLst>
              <a:ext uri="{FF2B5EF4-FFF2-40B4-BE49-F238E27FC236}">
                <a16:creationId xmlns:a16="http://schemas.microsoft.com/office/drawing/2014/main" id="{C662F8AE-719C-4CDF-A810-BFB079907A29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 bwMode="gray">
          <a:xfrm>
            <a:off x="6132515" y="3824826"/>
            <a:ext cx="2627307" cy="165600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 dirty="0"/>
          </a:p>
        </p:txBody>
      </p:sp>
      <p:sp>
        <p:nvSpPr>
          <p:cNvPr id="27" name="Picture Placeholder 10">
            <a:extLst>
              <a:ext uri="{FF2B5EF4-FFF2-40B4-BE49-F238E27FC236}">
                <a16:creationId xmlns:a16="http://schemas.microsoft.com/office/drawing/2014/main" id="{27871355-7745-406E-842D-87291C6D4262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 bwMode="gray">
          <a:xfrm>
            <a:off x="8832855" y="3824826"/>
            <a:ext cx="2627307" cy="165600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 dirty="0"/>
          </a:p>
        </p:txBody>
      </p:sp>
      <p:sp>
        <p:nvSpPr>
          <p:cNvPr id="29" name="Text Placeholder 22">
            <a:extLst>
              <a:ext uri="{FF2B5EF4-FFF2-40B4-BE49-F238E27FC236}">
                <a16:creationId xmlns:a16="http://schemas.microsoft.com/office/drawing/2014/main" id="{32972A59-29EA-4F91-BD57-79BE6DC1D8A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3432175" y="3140313"/>
            <a:ext cx="2627307" cy="612000"/>
          </a:xfrm>
        </p:spPr>
        <p:txBody>
          <a:bodyPr tIns="72000" rIns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en-US" noProof="0" dirty="0"/>
              <a:t>Click to add text</a:t>
            </a:r>
          </a:p>
        </p:txBody>
      </p:sp>
      <p:sp>
        <p:nvSpPr>
          <p:cNvPr id="30" name="Text Placeholder 22">
            <a:extLst>
              <a:ext uri="{FF2B5EF4-FFF2-40B4-BE49-F238E27FC236}">
                <a16:creationId xmlns:a16="http://schemas.microsoft.com/office/drawing/2014/main" id="{BA81E573-DB8F-4967-BE95-59D39EEB28E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 bwMode="gray">
          <a:xfrm>
            <a:off x="6132515" y="3140313"/>
            <a:ext cx="2627307" cy="612000"/>
          </a:xfrm>
        </p:spPr>
        <p:txBody>
          <a:bodyPr tIns="72000" rIns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en-US" noProof="0" dirty="0"/>
              <a:t>Click to add text</a:t>
            </a:r>
          </a:p>
        </p:txBody>
      </p:sp>
      <p:sp>
        <p:nvSpPr>
          <p:cNvPr id="31" name="Text Placeholder 22">
            <a:extLst>
              <a:ext uri="{FF2B5EF4-FFF2-40B4-BE49-F238E27FC236}">
                <a16:creationId xmlns:a16="http://schemas.microsoft.com/office/drawing/2014/main" id="{105FAB80-8DF6-41BF-92E4-9849DF2752B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 bwMode="gray">
          <a:xfrm>
            <a:off x="8832855" y="3140313"/>
            <a:ext cx="2627307" cy="612000"/>
          </a:xfrm>
        </p:spPr>
        <p:txBody>
          <a:bodyPr tIns="72000" rIns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en-US" noProof="0" dirty="0"/>
              <a:t>Click to add text</a:t>
            </a:r>
          </a:p>
        </p:txBody>
      </p:sp>
      <p:sp>
        <p:nvSpPr>
          <p:cNvPr id="32" name="Text Placeholder 22">
            <a:extLst>
              <a:ext uri="{FF2B5EF4-FFF2-40B4-BE49-F238E27FC236}">
                <a16:creationId xmlns:a16="http://schemas.microsoft.com/office/drawing/2014/main" id="{3C0502C2-F354-4123-B2CE-ADF0F7E3FBA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 bwMode="gray">
          <a:xfrm>
            <a:off x="731835" y="5480826"/>
            <a:ext cx="2627307" cy="612000"/>
          </a:xfrm>
        </p:spPr>
        <p:txBody>
          <a:bodyPr tIns="72000" rIns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en-US" noProof="0" dirty="0"/>
              <a:t>Click to add text</a:t>
            </a:r>
          </a:p>
        </p:txBody>
      </p:sp>
      <p:sp>
        <p:nvSpPr>
          <p:cNvPr id="33" name="Text Placeholder 22">
            <a:extLst>
              <a:ext uri="{FF2B5EF4-FFF2-40B4-BE49-F238E27FC236}">
                <a16:creationId xmlns:a16="http://schemas.microsoft.com/office/drawing/2014/main" id="{B4029119-BB94-49EB-818C-71EB5DF09E6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 bwMode="gray">
          <a:xfrm>
            <a:off x="3432175" y="5480826"/>
            <a:ext cx="2627307" cy="612000"/>
          </a:xfrm>
        </p:spPr>
        <p:txBody>
          <a:bodyPr tIns="72000" rIns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en-US" noProof="0" dirty="0"/>
              <a:t>Click to add text</a:t>
            </a:r>
          </a:p>
        </p:txBody>
      </p:sp>
      <p:sp>
        <p:nvSpPr>
          <p:cNvPr id="34" name="Text Placeholder 22">
            <a:extLst>
              <a:ext uri="{FF2B5EF4-FFF2-40B4-BE49-F238E27FC236}">
                <a16:creationId xmlns:a16="http://schemas.microsoft.com/office/drawing/2014/main" id="{71A7CE2D-CA41-496F-9A48-BA223CC31EC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 bwMode="gray">
          <a:xfrm>
            <a:off x="6132515" y="5480826"/>
            <a:ext cx="2627307" cy="612000"/>
          </a:xfrm>
        </p:spPr>
        <p:txBody>
          <a:bodyPr tIns="72000" rIns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en-US" noProof="0" dirty="0"/>
              <a:t>Click to add text</a:t>
            </a:r>
          </a:p>
        </p:txBody>
      </p:sp>
      <p:sp>
        <p:nvSpPr>
          <p:cNvPr id="35" name="Text Placeholder 22">
            <a:extLst>
              <a:ext uri="{FF2B5EF4-FFF2-40B4-BE49-F238E27FC236}">
                <a16:creationId xmlns:a16="http://schemas.microsoft.com/office/drawing/2014/main" id="{10D22342-AF2A-49B6-85F7-0D40155AE70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 bwMode="gray">
          <a:xfrm>
            <a:off x="8832855" y="5480826"/>
            <a:ext cx="2627307" cy="612000"/>
          </a:xfrm>
        </p:spPr>
        <p:txBody>
          <a:bodyPr tIns="72000" rIns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en-US" noProof="0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23096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9B21BB38-2202-4D4A-BC87-65EEC9FD3E5C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9BF0785-316F-440E-98DA-5855C3479F5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731835" y="1484632"/>
            <a:ext cx="10728328" cy="4608194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2F803-8B29-4CBB-A5C8-C8ED2EB9B0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DE15C0D2-BFEF-476F-9C7A-F34325EF0D0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40211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fullsi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32B1258-3FD8-4FE0-98CC-C32BE0DED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F3789-B4F1-4D9B-9A9D-9DC3A4AC39D7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C349694-B051-45A3-99EF-B5210B1FD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44930B-14A5-4DC8-911B-F40F59E4B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DBF11F2F-5703-4A55-8779-469A7844497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0" y="0"/>
            <a:ext cx="12192000" cy="685800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 dirty="0"/>
          </a:p>
        </p:txBody>
      </p:sp>
      <p:sp>
        <p:nvSpPr>
          <p:cNvPr id="10" name="Media Placeholder 60">
            <a:extLst>
              <a:ext uri="{FF2B5EF4-FFF2-40B4-BE49-F238E27FC236}">
                <a16:creationId xmlns:a16="http://schemas.microsoft.com/office/drawing/2014/main" id="{561521BA-7005-4E97-A18C-C4E9543123B5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 bwMode="gray">
          <a:xfrm>
            <a:off x="10632955" y="476672"/>
            <a:ext cx="826247" cy="340127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noProof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369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dia -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572E8C2C-15DE-4877-864B-91B776A2DDA8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858000"/>
          </a:xfrm>
          <a:solidFill>
            <a:schemeClr val="accent3"/>
          </a:solidFill>
        </p:spPr>
        <p:txBody>
          <a:bodyPr tIns="540000" anchor="ctr"/>
          <a:lstStyle>
            <a:lvl1pPr algn="ctr">
              <a:defRPr/>
            </a:lvl1pPr>
          </a:lstStyle>
          <a:p>
            <a:r>
              <a:rPr lang="en-US" noProof="0"/>
              <a:t>Media / Video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A46B6F-4F36-49F4-8DC3-06553911F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1ECDB-142D-4265-B7A4-19345DBAC36E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71C83D-0E55-4602-8E9F-4885D1A0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907BC0-B4E9-4AC7-BFFD-36DEE4740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6" name="Media Placeholder 60">
            <a:extLst>
              <a:ext uri="{FF2B5EF4-FFF2-40B4-BE49-F238E27FC236}">
                <a16:creationId xmlns:a16="http://schemas.microsoft.com/office/drawing/2014/main" id="{2A25E55A-D05E-4E38-A9D9-78D25F6FCEAA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 bwMode="gray">
          <a:xfrm>
            <a:off x="10632955" y="476672"/>
            <a:ext cx="826247" cy="340127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noProof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6365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Hintergrund neutral">
            <a:extLst>
              <a:ext uri="{FF2B5EF4-FFF2-40B4-BE49-F238E27FC236}">
                <a16:creationId xmlns:a16="http://schemas.microsoft.com/office/drawing/2014/main" id="{B85D4476-4A2A-4A9A-94B9-4070F53698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CD250198-C772-4AFC-BA02-31840054AE82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8" y="1484313"/>
            <a:ext cx="10728324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9A99356-4BB3-48AA-B82C-C28512B6BD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12" name="Untertitel 2">
            <a:extLst>
              <a:ext uri="{FF2B5EF4-FFF2-40B4-BE49-F238E27FC236}">
                <a16:creationId xmlns:a16="http://schemas.microsoft.com/office/drawing/2014/main" id="{3A14DC12-481E-49CF-A952-6AFD5CEB7DB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 dirty="0"/>
              <a:t>Click to add subtitle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2483F5E6-DBFA-4D94-B9BC-42E27637C3A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632956" y="479426"/>
            <a:ext cx="827207" cy="33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59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 - Dark F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62F2EA5-ACEC-4E21-B08E-DA1765FFF5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8639FF-AEE0-4B54-811F-7290D0A9C94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731838" y="1484312"/>
            <a:ext cx="10728324" cy="2008641"/>
          </a:xfrm>
          <a:prstGeom prst="rect">
            <a:avLst/>
          </a:prstGeom>
        </p:spPr>
        <p:txBody>
          <a:bodyPr tIns="0" bIns="72000" anchor="b">
            <a:noAutofit/>
          </a:bodyPr>
          <a:lstStyle>
            <a:lvl1pPr algn="l">
              <a:defRPr sz="4800">
                <a:solidFill>
                  <a:schemeClr val="bg2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 sz="4800">
                <a:solidFill>
                  <a:schemeClr val="bg1"/>
                </a:solidFill>
              </a:defRPr>
            </a:lvl3pPr>
            <a:lvl4pPr>
              <a:defRPr sz="4800">
                <a:solidFill>
                  <a:schemeClr val="bg1"/>
                </a:solidFill>
              </a:defRPr>
            </a:lvl4pPr>
            <a:lvl5pPr>
              <a:defRPr sz="4800">
                <a:solidFill>
                  <a:schemeClr val="bg1"/>
                </a:solidFill>
              </a:defRPr>
            </a:lvl5pPr>
            <a:lvl6pPr>
              <a:defRPr sz="4800">
                <a:solidFill>
                  <a:schemeClr val="bg1"/>
                </a:solidFill>
              </a:defRPr>
            </a:lvl6pPr>
            <a:lvl7pPr>
              <a:defRPr sz="4800">
                <a:solidFill>
                  <a:schemeClr val="bg1"/>
                </a:solidFill>
              </a:defRPr>
            </a:lvl7pPr>
            <a:lvl8pPr>
              <a:defRPr sz="4800">
                <a:solidFill>
                  <a:schemeClr val="bg1"/>
                </a:solidFill>
              </a:defRPr>
            </a:lvl8pPr>
            <a:lvl9pPr>
              <a:defRPr sz="4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/>
              <a:t>Click to add title 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B2F4070-1FD5-4AA5-814E-B037EDDBD6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8" y="3492954"/>
            <a:ext cx="10728325" cy="660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accent2"/>
                </a:solidFill>
              </a:defRPr>
            </a:lvl1pPr>
            <a:lvl2pPr marL="0" indent="0" algn="l">
              <a:buNone/>
              <a:defRPr sz="2000" b="0">
                <a:solidFill>
                  <a:schemeClr val="bg1"/>
                </a:solidFill>
              </a:defRPr>
            </a:lvl2pPr>
            <a:lvl3pPr marL="0" indent="0" algn="l"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buNone/>
              <a:tabLst/>
              <a:defRPr sz="2000">
                <a:solidFill>
                  <a:schemeClr val="bg1"/>
                </a:solidFill>
              </a:defRPr>
            </a:lvl4pPr>
            <a:lvl5pPr marL="0" indent="0" algn="l"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buNone/>
              <a:defRPr sz="2000" b="0">
                <a:solidFill>
                  <a:schemeClr val="bg1"/>
                </a:solidFill>
              </a:defRPr>
            </a:lvl8pPr>
            <a:lvl9pPr marL="0" indent="0" algn="l">
              <a:buNone/>
              <a:defRPr sz="2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61" name="Media Placeholder 60">
            <a:extLst>
              <a:ext uri="{FF2B5EF4-FFF2-40B4-BE49-F238E27FC236}">
                <a16:creationId xmlns:a16="http://schemas.microsoft.com/office/drawing/2014/main" id="{4641319B-CEA6-463F-B09D-3BC40EAA59E1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 bwMode="gray">
          <a:xfrm>
            <a:off x="10632955" y="476672"/>
            <a:ext cx="826247" cy="340127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F4D1149F-0AC6-4C31-B391-0EA1232F5368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fld id="{2801B455-3EE8-492E-86DF-D7F39F109104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02F782BC-33F1-4F9E-BBF5-FBEBF3CC9ED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 noProof="0"/>
              <a:t>MRS6000 Mounting accessories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D1BA1C2F-45A0-4384-B26D-06806E4969F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8178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E2CFD3EA-23B0-4042-9D40-B1AD16252E74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1663A6-094E-4432-B512-5915BBDD20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D53C4F74-42F5-400E-81FF-DDF3C4E7A4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19284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627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A5A8F46B-B604-4C0C-943E-221717FD321A}"/>
              </a:ext>
            </a:extLst>
          </p:cNvPr>
          <p:cNvSpPr/>
          <p:nvPr userDrawn="1"/>
        </p:nvSpPr>
        <p:spPr bwMode="gray">
          <a:xfrm>
            <a:off x="10632955" y="6445250"/>
            <a:ext cx="892295" cy="412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US" noProof="0">
              <a:noFill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8639FF-AEE0-4B54-811F-7290D0A9C94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731838" y="4000500"/>
            <a:ext cx="10728324" cy="1117598"/>
          </a:xfrm>
          <a:prstGeom prst="rect">
            <a:avLst/>
          </a:prstGeom>
        </p:spPr>
        <p:txBody>
          <a:bodyPr tIns="0" bIns="72000" anchor="b">
            <a:normAutofit/>
          </a:bodyPr>
          <a:lstStyle>
            <a:lvl1pPr algn="l">
              <a:defRPr sz="36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noProof="0" dirty="0"/>
              <a:t>Chapter slide 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B2F4070-1FD5-4AA5-814E-B037EDDBD6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8" y="5118100"/>
            <a:ext cx="10728325" cy="974725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accent2"/>
                </a:solidFill>
              </a:defRPr>
            </a:lvl1pPr>
            <a:lvl2pPr marL="0" indent="0" algn="l">
              <a:buNone/>
              <a:defRPr sz="1400" b="0">
                <a:solidFill>
                  <a:schemeClr val="accent2"/>
                </a:solidFill>
              </a:defRPr>
            </a:lvl2pPr>
            <a:lvl3pPr marL="0" indent="0" algn="l">
              <a:buNone/>
              <a:defRPr sz="1400">
                <a:solidFill>
                  <a:schemeClr val="accent2"/>
                </a:solidFill>
              </a:defRPr>
            </a:lvl3pPr>
            <a:lvl4pPr marL="0" indent="0" algn="l">
              <a:buNone/>
              <a:tabLst/>
              <a:defRPr sz="1400">
                <a:solidFill>
                  <a:schemeClr val="accent2"/>
                </a:solidFill>
              </a:defRPr>
            </a:lvl4pPr>
            <a:lvl5pPr marL="0" indent="0" algn="l">
              <a:buNone/>
              <a:defRPr sz="1400">
                <a:solidFill>
                  <a:schemeClr val="accent2"/>
                </a:solidFill>
              </a:defRPr>
            </a:lvl5pPr>
            <a:lvl6pPr marL="0" indent="0" algn="l">
              <a:buNone/>
              <a:defRPr sz="1400">
                <a:solidFill>
                  <a:schemeClr val="accent2"/>
                </a:solidFill>
              </a:defRPr>
            </a:lvl6pPr>
            <a:lvl7pPr marL="0" indent="0" algn="l">
              <a:buNone/>
              <a:defRPr sz="1400">
                <a:solidFill>
                  <a:schemeClr val="accent2"/>
                </a:solidFill>
              </a:defRPr>
            </a:lvl7pPr>
            <a:lvl8pPr marL="0" indent="0" algn="l">
              <a:buNone/>
              <a:defRPr sz="1400" b="0">
                <a:solidFill>
                  <a:schemeClr val="accent2"/>
                </a:solidFill>
              </a:defRPr>
            </a:lvl8pPr>
            <a:lvl9pPr marL="0" indent="0" algn="l">
              <a:buNone/>
              <a:defRPr sz="1400"/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Click to add subtitle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62F2EA5-ACEC-4E21-B08E-DA1765FFF5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40005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61" name="Media Placeholder 60">
            <a:extLst>
              <a:ext uri="{FF2B5EF4-FFF2-40B4-BE49-F238E27FC236}">
                <a16:creationId xmlns:a16="http://schemas.microsoft.com/office/drawing/2014/main" id="{4641319B-CEA6-463F-B09D-3BC40EAA59E1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 bwMode="gray">
          <a:xfrm>
            <a:off x="10632955" y="476672"/>
            <a:ext cx="826247" cy="340127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9F5AE2-661C-4BE3-B77B-36F48352595D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fld id="{9168C05D-68E1-4664-8666-4406B3D8D2BB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44CC20-2BB5-4753-B1D1-F43B2DD0263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 noProof="0"/>
              <a:t>MRS6000 Mounting accessories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112344-0E44-4270-AFB9-99FA4D1447F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419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4CF56A3F-8DBD-4DB7-A870-C39393466D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31837" y="476251"/>
            <a:ext cx="2627314" cy="5616574"/>
          </a:xfrm>
        </p:spPr>
        <p:txBody>
          <a:bodyPr tIns="900000">
            <a:noAutofit/>
          </a:bodyPr>
          <a:lstStyle>
            <a:lvl1pPr>
              <a:defRPr sz="36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noProof="0" dirty="0"/>
              <a:t>Agenda</a:t>
            </a: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4EC7B063-EB3F-4B3F-A86C-8B18B8CD25FF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>
          <a:xfrm>
            <a:off x="10920102" y="6453188"/>
            <a:ext cx="540061" cy="404812"/>
          </a:xfrm>
        </p:spPr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EF9342E-20FA-4551-A034-8B556E9E214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34555" y="1484313"/>
            <a:ext cx="3525045" cy="4606131"/>
          </a:xfrm>
        </p:spPr>
        <p:txBody>
          <a:bodyPr/>
          <a:lstStyle>
            <a:lvl1pPr marL="216000" indent="-216000">
              <a:buClr>
                <a:schemeClr val="bg2"/>
              </a:buClr>
              <a:buFont typeface="+mj-lt"/>
              <a:buAutoNum type="arabicPeriod"/>
              <a:defRPr/>
            </a:lvl1pPr>
            <a:lvl2pPr marL="432000" indent="-216000">
              <a:spcBef>
                <a:spcPts val="0"/>
              </a:spcBef>
              <a:buClr>
                <a:schemeClr val="bg2"/>
              </a:buClr>
              <a:buFont typeface="+mj-lt"/>
              <a:buAutoNum type="alphaLcPeriod"/>
              <a:defRPr b="0"/>
            </a:lvl2pPr>
            <a:lvl3pPr marL="648000" indent="-216000">
              <a:spcBef>
                <a:spcPts val="0"/>
              </a:spcBef>
              <a:buFont typeface="+mj-lt"/>
              <a:buAutoNum type="romanLcPeriod"/>
              <a:defRPr/>
            </a:lvl3pPr>
            <a:lvl4pPr marL="216000" indent="-216000">
              <a:spcBef>
                <a:spcPts val="500"/>
              </a:spcBef>
              <a:buFont typeface="Open Sans" panose="020B0606030504020204" pitchFamily="34" charset="0"/>
              <a:buChar char="›"/>
              <a:defRPr/>
            </a:lvl4pPr>
            <a:lvl5pPr marL="432000" indent="-216000">
              <a:spcBef>
                <a:spcPts val="0"/>
              </a:spcBef>
              <a:buFont typeface="Open Sans" panose="020B0606030504020204" pitchFamily="34" charset="0"/>
              <a:buChar char="−"/>
              <a:defRPr/>
            </a:lvl5pPr>
            <a:lvl6pPr marL="0" indent="0">
              <a:spcBef>
                <a:spcPts val="500"/>
              </a:spcBef>
              <a:spcAft>
                <a:spcPts val="500"/>
              </a:spcAft>
              <a:buNone/>
              <a:defRPr/>
            </a:lvl6pPr>
            <a:lvl7pPr marL="0" indent="0">
              <a:spcBef>
                <a:spcPts val="500"/>
              </a:spcBef>
              <a:spcAft>
                <a:spcPts val="500"/>
              </a:spcAft>
              <a:buNone/>
              <a:defRPr b="1"/>
            </a:lvl7pPr>
            <a:lvl8pPr>
              <a:spcBef>
                <a:spcPts val="500"/>
              </a:spcBef>
              <a:spcAft>
                <a:spcPts val="500"/>
              </a:spcAft>
              <a:defRPr/>
            </a:lvl8pPr>
            <a:lvl9pPr>
              <a:spcBef>
                <a:spcPts val="500"/>
              </a:spcBef>
              <a:spcAft>
                <a:spcPts val="0"/>
              </a:spcAft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8DF18FE-4241-4659-8EBF-E38750BC021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035005" y="1484313"/>
            <a:ext cx="3525045" cy="4606131"/>
          </a:xfrm>
        </p:spPr>
        <p:txBody>
          <a:bodyPr/>
          <a:lstStyle>
            <a:lvl1pPr marL="216000" indent="-216000">
              <a:buClr>
                <a:schemeClr val="bg2"/>
              </a:buClr>
              <a:buFont typeface="+mj-lt"/>
              <a:buAutoNum type="arabicPeriod"/>
              <a:defRPr/>
            </a:lvl1pPr>
            <a:lvl2pPr marL="432000" indent="-216000">
              <a:spcBef>
                <a:spcPts val="0"/>
              </a:spcBef>
              <a:buClr>
                <a:schemeClr val="bg2"/>
              </a:buClr>
              <a:buFont typeface="+mj-lt"/>
              <a:buAutoNum type="alphaLcPeriod"/>
              <a:defRPr b="0"/>
            </a:lvl2pPr>
            <a:lvl3pPr marL="648000" indent="-216000">
              <a:spcBef>
                <a:spcPts val="0"/>
              </a:spcBef>
              <a:buFont typeface="+mj-lt"/>
              <a:buAutoNum type="romanLcPeriod"/>
              <a:defRPr/>
            </a:lvl3pPr>
            <a:lvl4pPr marL="216000" indent="-216000">
              <a:spcBef>
                <a:spcPts val="500"/>
              </a:spcBef>
              <a:buFont typeface="Open Sans" panose="020B0606030504020204" pitchFamily="34" charset="0"/>
              <a:buChar char="›"/>
              <a:defRPr/>
            </a:lvl4pPr>
            <a:lvl5pPr marL="432000" indent="-216000">
              <a:spcBef>
                <a:spcPts val="0"/>
              </a:spcBef>
              <a:buFont typeface="Open Sans" panose="020B0606030504020204" pitchFamily="34" charset="0"/>
              <a:buChar char="−"/>
              <a:defRPr/>
            </a:lvl5pPr>
            <a:lvl6pPr marL="0" indent="0">
              <a:spcBef>
                <a:spcPts val="500"/>
              </a:spcBef>
              <a:spcAft>
                <a:spcPts val="500"/>
              </a:spcAft>
              <a:buNone/>
              <a:defRPr/>
            </a:lvl6pPr>
            <a:lvl7pPr marL="0" indent="0">
              <a:spcBef>
                <a:spcPts val="500"/>
              </a:spcBef>
              <a:spcAft>
                <a:spcPts val="500"/>
              </a:spcAft>
              <a:buNone/>
              <a:defRPr b="1"/>
            </a:lvl7pPr>
            <a:lvl8pPr>
              <a:spcBef>
                <a:spcPts val="500"/>
              </a:spcBef>
              <a:spcAft>
                <a:spcPts val="500"/>
              </a:spcAft>
              <a:defRPr/>
            </a:lvl8pPr>
            <a:lvl9pPr>
              <a:spcBef>
                <a:spcPts val="500"/>
              </a:spcBef>
              <a:spcAft>
                <a:spcPts val="0"/>
              </a:spcAft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09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356155D2-E060-4731-B3E4-E348F5664603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8" y="1484313"/>
            <a:ext cx="10728324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9A99356-4BB3-48AA-B82C-C28512B6BD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12" name="Untertitel 2">
            <a:extLst>
              <a:ext uri="{FF2B5EF4-FFF2-40B4-BE49-F238E27FC236}">
                <a16:creationId xmlns:a16="http://schemas.microsoft.com/office/drawing/2014/main" id="{3A14DC12-481E-49CF-A952-6AFD5CEB7DB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412650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BCF1DD4C-0576-4FE0-B9B9-81189D67C430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6" y="1484313"/>
            <a:ext cx="5327652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</p:txBody>
      </p:sp>
      <p:sp>
        <p:nvSpPr>
          <p:cNvPr id="9" name="Text Placeholder 22">
            <a:extLst>
              <a:ext uri="{FF2B5EF4-FFF2-40B4-BE49-F238E27FC236}">
                <a16:creationId xmlns:a16="http://schemas.microsoft.com/office/drawing/2014/main" id="{72114F8E-DDF9-4289-97E4-071F7B4C707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132514" y="1484313"/>
            <a:ext cx="5327652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E7F990-4EB2-439F-80F4-2B505D6903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  <a:endParaRPr lang="en-US" dirty="0"/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0B330D06-980F-49AE-BA0D-BF2C00B50B6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35919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7784A38A-428D-44FC-A4F0-DBB67D9D1EDE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6" y="1484313"/>
            <a:ext cx="4427539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9BF0785-316F-440E-98DA-5855C3479F5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6132514" y="1484313"/>
            <a:ext cx="5327649" cy="4608512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AE3631A-DCAD-488F-97E9-5F6E14C518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51987D89-8892-4B38-A793-72BF9D580E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64078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2 x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443F5286-354E-4847-861A-E8C973B8996F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6" y="1484313"/>
            <a:ext cx="4427539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9BF0785-316F-440E-98DA-5855C3479F5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6132514" y="1484313"/>
            <a:ext cx="2627311" cy="4608512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E79A08A-B674-4C5C-983F-05EA7481842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gray">
          <a:xfrm>
            <a:off x="8832850" y="1484313"/>
            <a:ext cx="2627311" cy="4608512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2" name="Untertitel 2">
            <a:extLst>
              <a:ext uri="{FF2B5EF4-FFF2-40B4-BE49-F238E27FC236}">
                <a16:creationId xmlns:a16="http://schemas.microsoft.com/office/drawing/2014/main" id="{C624D5E5-2291-470D-AFC3-574AD880922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BBBC13-48DB-49A9-A5D4-63806BC240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78980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2 x Picture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796C3FD2-7440-42AD-A06C-98CACF457C2F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6" y="1484313"/>
            <a:ext cx="4427539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9BF0785-316F-440E-98DA-5855C3479F5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6132514" y="1484313"/>
            <a:ext cx="5327649" cy="2268256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E79A08A-B674-4C5C-983F-05EA7481842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gray">
          <a:xfrm>
            <a:off x="6132514" y="3824569"/>
            <a:ext cx="5327649" cy="2268256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3" name="Untertitel 2">
            <a:extLst>
              <a:ext uri="{FF2B5EF4-FFF2-40B4-BE49-F238E27FC236}">
                <a16:creationId xmlns:a16="http://schemas.microsoft.com/office/drawing/2014/main" id="{88B62267-3635-41A2-861D-D28522F392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7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33F9D21-2054-45A4-BE47-59F012FE04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84067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5A27ABD-693A-4A89-A00D-42E9A28FA999}"/>
              </a:ext>
            </a:extLst>
          </p:cNvPr>
          <p:cNvGrpSpPr/>
          <p:nvPr userDrawn="1"/>
        </p:nvGrpSpPr>
        <p:grpSpPr bwMode="gray">
          <a:xfrm>
            <a:off x="371475" y="-74381"/>
            <a:ext cx="11450638" cy="72000"/>
            <a:chOff x="371475" y="-74381"/>
            <a:chExt cx="11450638" cy="72000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7B0C4EE-72D4-4300-95C9-86EF51A61072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37147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D42495C4-A7F2-4659-AEB5-141A8BCE65A1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73183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484B9DB1-486C-4EDA-89BB-ADC124F33CCD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55892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A7771059-633C-4320-BA49-A75F792E7B51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63195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049FFE7E-58B2-4FED-B6C1-E3A47049B114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245903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ACFE93FB-1D36-4760-9DE5-FC602D2DB104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253206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243FC945-B836-42CE-841A-5E24D0DA32D5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335915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86B0972B-21C2-4853-A6C8-0F4E1EA83004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343217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40A52991-DF8D-43E8-A5A2-C515FB286C18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425926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27C433DC-DA79-48CA-BAD9-6E99F577970F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433228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7AA4CA83-F747-44DE-B71D-6B95D4F2C58E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515937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E489B002-03A4-4682-ABB7-D9F393F9B5D7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523240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273820F-AE78-4099-B521-C7C2771FF569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605948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AADD1584-2C7C-4097-BE19-5EACCF63192D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613251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272F92ED-DE4B-4654-A905-0236BD16AB14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696118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942EF5F5-19D1-4193-99D3-1B2A2E016EAE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703421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2812479F-2783-47DA-9887-E80446D8CFBB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785971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67AB2529-3DFC-44A5-8EDD-975570571F38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793273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2071DBEE-7045-4A22-8CA8-40F6C8D1CCD1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875982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F40C0191-0B84-4A51-95AA-8CFD28CD6B27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883285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22EB3957-5764-416C-80F6-EA4CD8F2DFB6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65993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6AA68D63-5F35-42E4-AF9C-7AD59A5CF062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73296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5D897894-1464-4C6F-A67B-2B12B7EF3CA0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056005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A680A0AD-4D11-4441-B574-A04D72FD50D7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063307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B7DE13C8-C069-4DAA-947D-34193E5D53F9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146016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F75B390A-E0A3-4726-92C6-2B2745BF8583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182211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471B2F2-07D1-446C-8467-1B9D3E7055BC}"/>
              </a:ext>
            </a:extLst>
          </p:cNvPr>
          <p:cNvGrpSpPr/>
          <p:nvPr userDrawn="1"/>
        </p:nvGrpSpPr>
        <p:grpSpPr bwMode="gray">
          <a:xfrm>
            <a:off x="-74381" y="476250"/>
            <a:ext cx="72003" cy="5976938"/>
            <a:chOff x="-74381" y="476250"/>
            <a:chExt cx="72003" cy="5976938"/>
          </a:xfrm>
        </p:grpSpPr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4BCE64D0-1427-4087-8810-16EB70ACA07B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78" y="440250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6099F3A0-705B-4F10-B040-CBA10718A2C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79" y="1447784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5913A6CA-2A00-4A86-A329-F88074C75B09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81" y="6417188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96F9FE7F-F83C-43CC-9097-784709A46272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81" y="6056825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5A1601F2-FFCE-4503-BAE8-8F6C886A1DBB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78" y="1089538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DC4C3E1-3F50-4CD6-A445-4B13F0414D80}"/>
              </a:ext>
            </a:extLst>
          </p:cNvPr>
          <p:cNvGrpSpPr/>
          <p:nvPr userDrawn="1"/>
        </p:nvGrpSpPr>
        <p:grpSpPr bwMode="gray">
          <a:xfrm>
            <a:off x="371475" y="6861175"/>
            <a:ext cx="11450638" cy="72000"/>
            <a:chOff x="371475" y="-74381"/>
            <a:chExt cx="11450638" cy="72000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ED54A5B-8C8E-40A1-A3B8-DCE23DD237C0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37147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EA3141D6-4458-414D-B16A-0C9F1BFB0560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73183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310C510E-F31A-4CCB-9FB2-68D7BC70753C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55892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B67814C2-AE9B-4279-8EE4-3856F2C0E363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63195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A4FF65F6-FF2F-4C40-B29D-48D5995934D1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245903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41A44435-8565-4B39-8ECB-FDA68F331322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253206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2D5F5B84-133D-4B10-AED1-3F80207B3297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335915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B0C61327-EAB6-4EAB-BDEB-CE41133300CC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343217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B627C1FB-A5BA-475C-B8CB-34AAF10BF0F0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425926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C52F9219-BF7E-4C7F-941A-066E294FD982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433228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D7037A8D-0A2F-4B06-BAFF-A71D0A7DD603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515937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8EE8A380-2F66-4F07-9827-7C4124C5A520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523240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2AD8E189-15BC-4663-960D-EAF3AC32EE37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605948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D905D79F-1937-4398-A580-1DF0A8E61412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613251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1FB2B837-9E26-4253-9A2C-D979D6A5AE24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696118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6CAFB5AA-8BC3-4414-B4F3-3166862FEBFA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703421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DED202EE-279D-4EF1-A226-3E0A537C575D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785971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1BD0DD62-B5DC-4BA8-A06F-A33BFA9D3713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793273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6256D9D7-B1C3-4DB2-A2FC-7A299782E000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875982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3418E4DE-27C6-417A-B4B1-86C274FEBB72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883285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C7EB0953-687E-45EB-8A40-FB50450FC9BB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65993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D81F0F14-9DE4-4B62-9ECA-E894ABB4B7A0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73296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4F1B5E5C-34E8-4F77-A62C-A5C098275F52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056005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631B5C35-8CF7-448A-A2A8-8A58EF8ABA50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063307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BDFE162E-8667-43C8-8ADB-BF93E25FB5B5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146016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4EF02478-4E38-416E-BE9A-BDD0367F1B0B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182211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4" name="Title Placeholder 143">
            <a:extLst>
              <a:ext uri="{FF2B5EF4-FFF2-40B4-BE49-F238E27FC236}">
                <a16:creationId xmlns:a16="http://schemas.microsoft.com/office/drawing/2014/main" id="{869E9A08-BAFD-4AF1-AC26-45A9C703A02D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731838" y="473074"/>
            <a:ext cx="8027987" cy="36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en-US" noProof="0" dirty="0"/>
              <a:t>Click to add title  </a:t>
            </a:r>
          </a:p>
        </p:txBody>
      </p:sp>
      <p:sp>
        <p:nvSpPr>
          <p:cNvPr id="145" name="Text Placeholder 144">
            <a:extLst>
              <a:ext uri="{FF2B5EF4-FFF2-40B4-BE49-F238E27FC236}">
                <a16:creationId xmlns:a16="http://schemas.microsoft.com/office/drawing/2014/main" id="{A68FFEE6-3BC0-42B4-9453-34D3AE4806C3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731838" y="1483784"/>
            <a:ext cx="10728325" cy="46090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en-US" noProof="0"/>
              <a:t>First text layer </a:t>
            </a:r>
          </a:p>
          <a:p>
            <a:pPr lvl="1"/>
            <a:r>
              <a:rPr lang="en-US" noProof="0"/>
              <a:t>Second text layer </a:t>
            </a:r>
          </a:p>
          <a:p>
            <a:pPr lvl="2"/>
            <a:r>
              <a:rPr lang="en-US" noProof="0"/>
              <a:t>Third text layer </a:t>
            </a:r>
          </a:p>
          <a:p>
            <a:pPr lvl="3"/>
            <a:r>
              <a:rPr lang="en-US" noProof="0"/>
              <a:t>Fourth text layer </a:t>
            </a:r>
          </a:p>
          <a:p>
            <a:pPr lvl="4"/>
            <a:r>
              <a:rPr lang="en-US" noProof="0"/>
              <a:t>Fifth text layer </a:t>
            </a:r>
          </a:p>
          <a:p>
            <a:pPr lvl="5"/>
            <a:r>
              <a:rPr lang="en-US" noProof="0"/>
              <a:t>Sixth text layer </a:t>
            </a:r>
          </a:p>
          <a:p>
            <a:pPr lvl="6"/>
            <a:r>
              <a:rPr lang="en-US" noProof="0"/>
              <a:t>Seventh text layer </a:t>
            </a:r>
          </a:p>
          <a:p>
            <a:pPr lvl="7"/>
            <a:r>
              <a:rPr lang="en-US" noProof="0"/>
              <a:t>Eighth text layer </a:t>
            </a:r>
          </a:p>
          <a:p>
            <a:pPr lvl="8"/>
            <a:r>
              <a:rPr lang="en-US" noProof="0"/>
              <a:t>Ninth text layer</a:t>
            </a:r>
          </a:p>
        </p:txBody>
      </p:sp>
      <p:sp>
        <p:nvSpPr>
          <p:cNvPr id="146" name="Date Placeholder 145">
            <a:extLst>
              <a:ext uri="{FF2B5EF4-FFF2-40B4-BE49-F238E27FC236}">
                <a16:creationId xmlns:a16="http://schemas.microsoft.com/office/drawing/2014/main" id="{B74712A8-DE9D-4693-9CA9-778C6AE9E88C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731838" y="6812281"/>
            <a:ext cx="234948" cy="45719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">
                <a:noFill/>
              </a:defRPr>
            </a:lvl1pPr>
          </a:lstStyle>
          <a:p>
            <a:fld id="{689B184C-5BA7-4675-A78B-498E06D331BC}" type="datetime1">
              <a:rPr lang="en-US" noProof="0" smtClean="0"/>
              <a:t>9/2/2022</a:t>
            </a:fld>
            <a:endParaRPr lang="en-US" noProof="0"/>
          </a:p>
        </p:txBody>
      </p:sp>
      <p:sp>
        <p:nvSpPr>
          <p:cNvPr id="147" name="Footer Placeholder 146">
            <a:extLst>
              <a:ext uri="{FF2B5EF4-FFF2-40B4-BE49-F238E27FC236}">
                <a16:creationId xmlns:a16="http://schemas.microsoft.com/office/drawing/2014/main" id="{01CD6BE3-FFDB-42F5-AA46-A9E0965A0A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731837" y="6453188"/>
            <a:ext cx="8928101" cy="404811"/>
          </a:xfrm>
          <a:prstGeom prst="rect">
            <a:avLst/>
          </a:prstGeom>
        </p:spPr>
        <p:txBody>
          <a:bodyPr vert="horz" wrap="none" lIns="0" tIns="0" rIns="0" bIns="0" rtlCol="0" anchor="t"/>
          <a:lstStyle>
            <a:lvl1pPr algn="l">
              <a:lnSpc>
                <a:spcPct val="80000"/>
              </a:lnSpc>
              <a:defRPr sz="800">
                <a:solidFill>
                  <a:schemeClr val="accent2"/>
                </a:solidFill>
              </a:defRPr>
            </a:lvl1pPr>
          </a:lstStyle>
          <a:p>
            <a:r>
              <a:rPr lang="en-US" noProof="0"/>
              <a:t>MRS6000 Mounting accessories</a:t>
            </a:r>
          </a:p>
        </p:txBody>
      </p:sp>
      <p:sp>
        <p:nvSpPr>
          <p:cNvPr id="148" name="Slide Number Placeholder 147">
            <a:extLst>
              <a:ext uri="{FF2B5EF4-FFF2-40B4-BE49-F238E27FC236}">
                <a16:creationId xmlns:a16="http://schemas.microsoft.com/office/drawing/2014/main" id="{3D408A59-45F5-4114-9CCA-73CD84EE2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0920102" y="6453188"/>
            <a:ext cx="540061" cy="404812"/>
          </a:xfrm>
          <a:prstGeom prst="rect">
            <a:avLst/>
          </a:prstGeom>
          <a:blipFill>
            <a:blip r:embed="rId2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wrap="none" lIns="0" tIns="0" rIns="0" bIns="0" rtlCol="0" anchor="t"/>
          <a:lstStyle>
            <a:lvl1pPr algn="ctr">
              <a:lnSpc>
                <a:spcPct val="80000"/>
              </a:lnSpc>
              <a:defRPr sz="800">
                <a:solidFill>
                  <a:schemeClr val="accent2"/>
                </a:solidFill>
              </a:defRPr>
            </a:lvl1pPr>
          </a:lstStyle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95A207B-FE03-4CE7-8E1E-7B6344200097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632956" y="479426"/>
            <a:ext cx="827207" cy="337892"/>
          </a:xfrm>
          <a:prstGeom prst="rect">
            <a:avLst/>
          </a:prstGeom>
        </p:spPr>
      </p:pic>
      <p:grpSp>
        <p:nvGrpSpPr>
          <p:cNvPr id="84" name="Group 15">
            <a:extLst>
              <a:ext uri="{FF2B5EF4-FFF2-40B4-BE49-F238E27FC236}">
                <a16:creationId xmlns:a16="http://schemas.microsoft.com/office/drawing/2014/main" id="{7C9340B8-44D7-42B8-BA03-98D132AF3DC6}"/>
              </a:ext>
            </a:extLst>
          </p:cNvPr>
          <p:cNvGrpSpPr/>
          <p:nvPr userDrawn="1"/>
        </p:nvGrpSpPr>
        <p:grpSpPr bwMode="gray">
          <a:xfrm>
            <a:off x="12205523" y="476250"/>
            <a:ext cx="72003" cy="5980113"/>
            <a:chOff x="-74381" y="476250"/>
            <a:chExt cx="72003" cy="5980113"/>
          </a:xfrm>
        </p:grpSpPr>
        <p:cxnSp>
          <p:nvCxnSpPr>
            <p:cNvPr id="85" name="Straight Connector 110">
              <a:extLst>
                <a:ext uri="{FF2B5EF4-FFF2-40B4-BE49-F238E27FC236}">
                  <a16:creationId xmlns:a16="http://schemas.microsoft.com/office/drawing/2014/main" id="{A6FE33AA-E44D-4CB3-B870-8B6A9E34442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78" y="440250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11">
              <a:extLst>
                <a:ext uri="{FF2B5EF4-FFF2-40B4-BE49-F238E27FC236}">
                  <a16:creationId xmlns:a16="http://schemas.microsoft.com/office/drawing/2014/main" id="{BB59A8FE-9136-4D50-AD69-F176635D93A3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79" y="1447784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13">
              <a:extLst>
                <a:ext uri="{FF2B5EF4-FFF2-40B4-BE49-F238E27FC236}">
                  <a16:creationId xmlns:a16="http://schemas.microsoft.com/office/drawing/2014/main" id="{21C9A2B1-B918-4DB4-ADD3-136005D01C35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81" y="6420363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70">
              <a:extLst>
                <a:ext uri="{FF2B5EF4-FFF2-40B4-BE49-F238E27FC236}">
                  <a16:creationId xmlns:a16="http://schemas.microsoft.com/office/drawing/2014/main" id="{6D9ED5C3-222C-48C6-A241-088F0C8BC5F8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81" y="6056825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48">
              <a:extLst>
                <a:ext uri="{FF2B5EF4-FFF2-40B4-BE49-F238E27FC236}">
                  <a16:creationId xmlns:a16="http://schemas.microsoft.com/office/drawing/2014/main" id="{AC703044-6861-4296-9701-9FFDC81A0F09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78" y="1089538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hteck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9153773-E385-4AF4-A559-5407516B4F72}"/>
              </a:ext>
            </a:extLst>
          </p:cNvPr>
          <p:cNvSpPr/>
          <p:nvPr userDrawn="1"/>
        </p:nvSpPr>
        <p:spPr bwMode="gray">
          <a:xfrm>
            <a:off x="11293165" y="6345900"/>
            <a:ext cx="262854" cy="2955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US" sz="1200" noProof="0">
              <a:solidFill>
                <a:schemeClr val="bg1"/>
              </a:solidFill>
            </a:endParaRPr>
          </a:p>
        </p:txBody>
      </p:sp>
      <p:sp>
        <p:nvSpPr>
          <p:cNvPr id="164" name="Rechteck 16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F007E43-A359-43BA-8699-313CA82C1C7D}"/>
              </a:ext>
            </a:extLst>
          </p:cNvPr>
          <p:cNvSpPr/>
          <p:nvPr userDrawn="1"/>
        </p:nvSpPr>
        <p:spPr bwMode="gray">
          <a:xfrm>
            <a:off x="10824246" y="6345900"/>
            <a:ext cx="262854" cy="2955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US" sz="1200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166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1" r:id="rId3"/>
    <p:sldLayoutId id="2147483659" r:id="rId4"/>
    <p:sldLayoutId id="2147483650" r:id="rId5"/>
    <p:sldLayoutId id="2147483660" r:id="rId6"/>
    <p:sldLayoutId id="2147483651" r:id="rId7"/>
    <p:sldLayoutId id="2147483653" r:id="rId8"/>
    <p:sldLayoutId id="2147483680" r:id="rId9"/>
    <p:sldLayoutId id="2147483686" r:id="rId10"/>
    <p:sldLayoutId id="2147483684" r:id="rId11"/>
    <p:sldLayoutId id="2147483654" r:id="rId12"/>
    <p:sldLayoutId id="2147483655" r:id="rId13"/>
    <p:sldLayoutId id="2147483656" r:id="rId14"/>
    <p:sldLayoutId id="2147483685" r:id="rId15"/>
    <p:sldLayoutId id="2147483658" r:id="rId16"/>
    <p:sldLayoutId id="2147483683" r:id="rId17"/>
    <p:sldLayoutId id="2147483681" r:id="rId18"/>
    <p:sldLayoutId id="2147483682" r:id="rId19"/>
    <p:sldLayoutId id="2147483657" r:id="rId20"/>
    <p:sldLayoutId id="2147483663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377" rtl="0" eaLnBrk="1" latinLnBrk="0" hangingPunct="1">
        <a:lnSpc>
          <a:spcPct val="85000"/>
        </a:lnSpc>
        <a:spcBef>
          <a:spcPct val="0"/>
        </a:spcBef>
        <a:buNone/>
        <a:defRPr sz="2200" b="1" kern="1200" baseline="0">
          <a:solidFill>
            <a:schemeClr val="bg2"/>
          </a:solidFill>
          <a:latin typeface="+mj-lt"/>
          <a:ea typeface="+mj-ea"/>
          <a:cs typeface="+mj-cs"/>
        </a:defRPr>
      </a:lvl1pPr>
      <a:lvl2pPr algn="l" eaLnBrk="1" hangingPunct="1">
        <a:defRPr sz="2200" b="1" kern="1200" spc="0" baseline="0">
          <a:solidFill>
            <a:schemeClr val="bg2"/>
          </a:solidFill>
          <a:latin typeface="+mj-lt"/>
        </a:defRPr>
      </a:lvl2pPr>
      <a:lvl3pPr algn="l" eaLnBrk="1" hangingPunct="1">
        <a:defRPr sz="2200" b="1" kern="1200" baseline="0">
          <a:solidFill>
            <a:schemeClr val="bg2"/>
          </a:solidFill>
          <a:latin typeface="+mj-lt"/>
        </a:defRPr>
      </a:lvl3pPr>
      <a:lvl4pPr algn="l" eaLnBrk="1" hangingPunct="1">
        <a:defRPr sz="2200" b="1" kern="1200" baseline="0">
          <a:solidFill>
            <a:schemeClr val="bg2"/>
          </a:solidFill>
          <a:latin typeface="+mj-lt"/>
        </a:defRPr>
      </a:lvl4pPr>
      <a:lvl5pPr algn="l" eaLnBrk="1" hangingPunct="1">
        <a:defRPr sz="2200" b="1" kern="1200" baseline="0">
          <a:solidFill>
            <a:schemeClr val="bg2"/>
          </a:solidFill>
          <a:latin typeface="+mj-lt"/>
        </a:defRPr>
      </a:lvl5pPr>
      <a:lvl6pPr algn="l" eaLnBrk="1" hangingPunct="1">
        <a:defRPr sz="2200" b="1" kern="1200" baseline="0">
          <a:solidFill>
            <a:schemeClr val="bg2"/>
          </a:solidFill>
          <a:latin typeface="+mj-lt"/>
        </a:defRPr>
      </a:lvl6pPr>
      <a:lvl7pPr algn="l" eaLnBrk="1" hangingPunct="1">
        <a:defRPr sz="2200" b="1" kern="1200" baseline="0">
          <a:solidFill>
            <a:schemeClr val="bg2"/>
          </a:solidFill>
          <a:latin typeface="+mj-lt"/>
        </a:defRPr>
      </a:lvl7pPr>
      <a:lvl8pPr algn="l" eaLnBrk="1" hangingPunct="1">
        <a:defRPr sz="2200" b="1" kern="1200" baseline="0">
          <a:solidFill>
            <a:schemeClr val="bg2"/>
          </a:solidFill>
          <a:latin typeface="+mj-lt"/>
        </a:defRPr>
      </a:lvl8pPr>
      <a:lvl9pPr algn="l" eaLnBrk="1" hangingPunct="1">
        <a:defRPr sz="2200" b="1" kern="1200" baseline="0">
          <a:solidFill>
            <a:schemeClr val="bg2"/>
          </a:solidFill>
          <a:latin typeface="+mj-lt"/>
        </a:defRPr>
      </a:lvl9pPr>
    </p:titleStyle>
    <p:bodyStyle>
      <a:lvl1pPr marL="0" indent="0" algn="l" defTabSz="914377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77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Font typeface="Arial" panose="020B0604020202020204" pitchFamily="34" charset="0"/>
        <a:buNone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216000" indent="-216000" algn="l" defTabSz="914377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Clr>
          <a:schemeClr val="bg2"/>
        </a:buClr>
        <a:buFont typeface="Open Sans" panose="020B0606030504020204" pitchFamily="34" charset="0"/>
        <a:buChar char="›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00" indent="-216000" algn="l" defTabSz="914377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Clr>
          <a:schemeClr val="bg2"/>
        </a:buClr>
        <a:buFont typeface="Open Sans" panose="020B0606030504020204" pitchFamily="34" charset="0"/>
        <a:buChar char="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16000" indent="-216000" algn="l" defTabSz="914377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Clr>
          <a:schemeClr val="bg2"/>
        </a:buClr>
        <a:buFont typeface="+mj-lt"/>
        <a:buAutoNum type="arabicPeriod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432000" indent="-216000" algn="l" defTabSz="914377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Clr>
          <a:schemeClr val="bg2"/>
        </a:buClr>
        <a:buFont typeface="+mj-lt"/>
        <a:buAutoNum type="alphaLcPeriod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648000" indent="-216000" algn="l" defTabSz="914377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Clr>
          <a:schemeClr val="bg2"/>
        </a:buClr>
        <a:buFont typeface="+mj-lt"/>
        <a:buAutoNum type="romanLcPeriod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377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Font typeface="Arial" panose="020B0604020202020204" pitchFamily="34" charset="0"/>
        <a:buNone/>
        <a:defRPr sz="1400" b="1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914377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Font typeface="Arial" panose="020B0604020202020204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0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7" pos="7219" userDrawn="1">
          <p15:clr>
            <a:srgbClr val="F26B43"/>
          </p15:clr>
        </p15:guide>
        <p15:guide id="8" pos="7446" userDrawn="1">
          <p15:clr>
            <a:srgbClr val="F26B43"/>
          </p15:clr>
        </p15:guide>
        <p15:guide id="9" pos="982" userDrawn="1">
          <p15:clr>
            <a:srgbClr val="F26B43"/>
          </p15:clr>
        </p15:guide>
        <p15:guide id="10" pos="1028" userDrawn="1">
          <p15:clr>
            <a:srgbClr val="F26B43"/>
          </p15:clr>
        </p15:guide>
        <p15:guide id="11" pos="1549" userDrawn="1">
          <p15:clr>
            <a:srgbClr val="F26B43"/>
          </p15:clr>
        </p15:guide>
        <p15:guide id="12" pos="1595" userDrawn="1">
          <p15:clr>
            <a:srgbClr val="F26B43"/>
          </p15:clr>
        </p15:guide>
        <p15:guide id="13" pos="2116" userDrawn="1">
          <p15:clr>
            <a:srgbClr val="F26B43"/>
          </p15:clr>
        </p15:guide>
        <p15:guide id="14" pos="2162" userDrawn="1">
          <p15:clr>
            <a:srgbClr val="F26B43"/>
          </p15:clr>
        </p15:guide>
        <p15:guide id="15" pos="2683" userDrawn="1">
          <p15:clr>
            <a:srgbClr val="F26B43"/>
          </p15:clr>
        </p15:guide>
        <p15:guide id="16" pos="2729" userDrawn="1">
          <p15:clr>
            <a:srgbClr val="F26B43"/>
          </p15:clr>
        </p15:guide>
        <p15:guide id="17" pos="3250" userDrawn="1">
          <p15:clr>
            <a:srgbClr val="F26B43"/>
          </p15:clr>
        </p15:guide>
        <p15:guide id="18" pos="3296" userDrawn="1">
          <p15:clr>
            <a:srgbClr val="F26B43"/>
          </p15:clr>
        </p15:guide>
        <p15:guide id="19" pos="3817" userDrawn="1">
          <p15:clr>
            <a:srgbClr val="F26B43"/>
          </p15:clr>
        </p15:guide>
        <p15:guide id="20" pos="3863" userDrawn="1">
          <p15:clr>
            <a:srgbClr val="F26B43"/>
          </p15:clr>
        </p15:guide>
        <p15:guide id="21" pos="4384" userDrawn="1">
          <p15:clr>
            <a:srgbClr val="F26B43"/>
          </p15:clr>
        </p15:guide>
        <p15:guide id="22" pos="4430" userDrawn="1">
          <p15:clr>
            <a:srgbClr val="F26B43"/>
          </p15:clr>
        </p15:guide>
        <p15:guide id="23" pos="4951" userDrawn="1">
          <p15:clr>
            <a:srgbClr val="F26B43"/>
          </p15:clr>
        </p15:guide>
        <p15:guide id="24" pos="4997" userDrawn="1">
          <p15:clr>
            <a:srgbClr val="F26B43"/>
          </p15:clr>
        </p15:guide>
        <p15:guide id="25" pos="5518" userDrawn="1">
          <p15:clr>
            <a:srgbClr val="F26B43"/>
          </p15:clr>
        </p15:guide>
        <p15:guide id="26" pos="5564" userDrawn="1">
          <p15:clr>
            <a:srgbClr val="F26B43"/>
          </p15:clr>
        </p15:guide>
        <p15:guide id="27" pos="6085" userDrawn="1">
          <p15:clr>
            <a:srgbClr val="F26B43"/>
          </p15:clr>
        </p15:guide>
        <p15:guide id="28" pos="6131" userDrawn="1">
          <p15:clr>
            <a:srgbClr val="F26B43"/>
          </p15:clr>
        </p15:guide>
        <p15:guide id="29" pos="6652" userDrawn="1">
          <p15:clr>
            <a:srgbClr val="F26B43"/>
          </p15:clr>
        </p15:guide>
        <p15:guide id="30" pos="6698" userDrawn="1">
          <p15:clr>
            <a:srgbClr val="F26B43"/>
          </p15:clr>
        </p15:guide>
        <p15:guide id="33" orient="horz" pos="4065" userDrawn="1">
          <p15:clr>
            <a:srgbClr val="F26B43"/>
          </p15:clr>
        </p15:guide>
        <p15:guide id="34" orient="horz" pos="709" userDrawn="1">
          <p15:clr>
            <a:srgbClr val="F26B43"/>
          </p15:clr>
        </p15:guide>
        <p15:guide id="35" orient="horz" pos="935" userDrawn="1">
          <p15:clr>
            <a:srgbClr val="F26B43"/>
          </p15:clr>
        </p15:guide>
        <p15:guide id="36" orient="horz" pos="38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sick.com/us/en/quick-release/p/p21918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ck.com/us/en/quick-release/p/p219183" TargetMode="Externa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2.png"/><Relationship Id="rId7" Type="http://schemas.openxmlformats.org/officeDocument/2006/relationships/image" Target="../media/image1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sick.com/us/en/mast-mount/p/p520651" TargetMode="External"/><Relationship Id="rId5" Type="http://schemas.openxmlformats.org/officeDocument/2006/relationships/hyperlink" Target="https://www.sick.com/us/en/adapter-plate/p/p625943?ff_data=JmZmX2lkPXA2NzIxMjgmZmZfbWFzdGVySWQ9cDY3MjEyOCZmZl90aXRsZT1NUlM2MjI0Ui0xMzEwMDEmZmZfcXVlcnk9JmZmX3Bvcz0xJmZmX29yaWdQb3M9MSZmZl9wYWdlPTEmZmZfcGFnZVNpemU9MjQmZmZfb3JpZ1BhZ2VTaXplPTI0JmZmX3NpbWk9OTEuMA" TargetMode="External"/><Relationship Id="rId4" Type="http://schemas.openxmlformats.org/officeDocument/2006/relationships/image" Target="../media/image6.png"/><Relationship Id="rId9" Type="http://schemas.openxmlformats.org/officeDocument/2006/relationships/hyperlink" Target="https://www.sick.com/us/en/mounting-kit/p/p625942?ff_data=JmZmX2lkPXA2NzIxMjgmZmZfbWFzdGVySWQ9cDY3MjEyOCZmZl90aXRsZT1NUlM2MjI0Ui0xMzEwMDEmZmZfcXVlcnk9JmZmX3Bvcz0xJmZmX29yaWdQb3M9MSZmZl9wYWdlPTEmZmZfcGFnZVNpemU9MjQmZmZfb3JpZ1BhZ2VTaXplPTI0JmZmX3NpbWk9OTEuMA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microsoft.com/office/2007/relationships/hdphoto" Target="../media/hdphoto2.wdp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hyperlink" Target="https://www.sick.com/us/en/quick-release/p/p219183" TargetMode="External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ck.com/us/en/quick-release/p/p219183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hyperlink" Target="https://www.sick.com/us/en/mounting-kit/p/p625942?ff_data=JmZmX2lkPXA2NzIxMjgmZmZfbWFzdGVySWQ9cDY3MjEyOCZmZl90aXRsZT1NUlM2MjI0Ui0xMzEwMDEmZmZfcXVlcnk9JmZmX3Bvcz0xJmZmX29yaWdQb3M9MSZmZl9wYWdlPTEmZmZfcGFnZVNpemU9MjQmZmZfb3JpZ1BhZ2VTaXplPTI0JmZmX3NpbWk9OTEuMA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www.sick.com/us/en/mounting-kit/p/p625942?ff_data=JmZmX2lkPXA2NzIxMjgmZmZfbWFzdGVySWQ9cDY3MjEyOCZmZl90aXRsZT1NUlM2MjI0Ui0xMzEwMDEmZmZfcXVlcnk9JmZmX3Bvcz0xJmZmX29yaWdQb3M9MSZmZl9wYWdlPTEmZmZfcGFnZVNpemU9MjQmZmZfb3JpZ1BhZ2VTaXplPTI0JmZmX3NpbWk9OTEuMA" TargetMode="External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ck.com/us/en/mounting-kit/p/p625942?ff_data=JmZmX2lkPXA2NzIxMjgmZmZfbWFzdGVySWQ9cDY3MjEyOCZmZl90aXRsZT1NUlM2MjI0Ui0xMzEwMDEmZmZfcXVlcnk9JmZmX3Bvcz0xJmZmX29yaWdQb3M9MSZmZl9wYWdlPTEmZmZfcGFnZVNpemU9MjQmZmZfb3JpZ1BhZ2VTaXplPTI0JmZmX3NpbWk9OTEuMA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www.sick.com/us/en/mounting-kit/p/p625942?ff_data=JmZmX2lkPXA2NzIxMjgmZmZfbWFzdGVySWQ9cDY3MjEyOCZmZl90aXRsZT1NUlM2MjI0Ui0xMzEwMDEmZmZfcXVlcnk9JmZmX3Bvcz0xJmZmX29yaWdQb3M9MSZmZl9wYWdlPTEmZmZfcGFnZVNpemU9MjQmZmZfb3JpZ1BhZ2VTaXplPTI0JmZmX3NpbWk9OTEuMA" TargetMode="External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../media/image8.png"/><Relationship Id="rId4" Type="http://schemas.openxmlformats.org/officeDocument/2006/relationships/hyperlink" Target="https://www.sick.com/us/en/mounting-kit/p/p625942?ff_data=JmZmX2lkPXA2NzIxMjgmZmZfbWFzdGVySWQ9cDY3MjEyOCZmZl90aXRsZT1NUlM2MjI0Ui0xMzEwMDEmZmZfcXVlcnk9JmZmX3Bvcz0xJmZmX29yaWdQb3M9MSZmZl9wYWdlPTEmZmZfcGFnZVNpemU9MjQmZmZfb3JpZ1BhZ2VTaXplPTI0JmZmX3NpbWk9OTEuMA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png"/><Relationship Id="rId4" Type="http://schemas.openxmlformats.org/officeDocument/2006/relationships/hyperlink" Target="https://www.sick.com/us/en/mounting-kit/p/p625942?ff_data=JmZmX2lkPXA2NzIxMjgmZmZfbWFzdGVySWQ9cDY3MjEyOCZmZl90aXRsZT1NUlM2MjI0Ui0xMzEwMDEmZmZfcXVlcnk9JmZmX3Bvcz0xJmZmX29yaWdQb3M9MSZmZl9wYWdlPTEmZmZfcGFnZVNpemU9MjQmZmZfb3JpZ1BhZ2VTaXplPTI0JmZmX3NpbWk9OTEuMA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ck.com/us/en/mounting-kit/p/p625942?ff_data=JmZmX2lkPXA2NzIxMjgmZmZfbWFzdGVySWQ9cDY3MjEyOCZmZl90aXRsZT1NUlM2MjI0Ui0xMzEwMDEmZmZfcXVlcnk9JmZmX3Bvcz0xJmZmX29yaWdQb3M9MSZmZl9wYWdlPTEmZmZfcGFnZVNpemU9MjQmZmZfb3JpZ1BhZ2VTaXplPTI0JmZmX3NpbWk9OTEuM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ck.com/us/en/mounting-kit/p/p625942?ff_data=JmZmX2lkPXA2NzIxMjgmZmZfbWFzdGVySWQ9cDY3MjEyOCZmZl90aXRsZT1NUlM2MjI0Ui0xMzEwMDEmZmZfcXVlcnk9JmZmX3Bvcz0xJmZmX29yaWdQb3M9MSZmZl9wYWdlPTEmZmZfcGFnZVNpemU9MjQmZmZfb3JpZ1BhZ2VTaXplPTI0JmZmX3NpbWk9OTEuMA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hyperlink" Target="https://www.sick.com/us/en/adapter-plate/p/p625943?ff_data=JmZmX2lkPXA2NzIxMjgmZmZfbWFzdGVySWQ9cDY3MjEyOCZmZl90aXRsZT1NUlM2MjI0Ui0xMzEwMDEmZmZfcXVlcnk9JmZmX3Bvcz0xJmZmX29yaWdQb3M9MSZmZl9wYWdlPTEmZmZfcGFnZVNpemU9MjQmZmZfb3JpZ1BhZ2VTaXplPTI0JmZmX3NpbWk9OTEuMA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hyperlink" Target="https://www.sick.com/us/en/quick-release/p/p219183" TargetMode="External"/><Relationship Id="rId12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sick.com/us/en/adapter-plate/p/p625943?ff_data=JmZmX2lkPXA2NzIxMjgmZmZfbWFzdGVySWQ9cDY3MjEyOCZmZl90aXRsZT1NUlM2MjI0Ui0xMzEwMDEmZmZfcXVlcnk9JmZmX3Bvcz0xJmZmX29yaWdQb3M9MSZmZl9wYWdlPTEmZmZfcGFnZVNpemU9MjQmZmZfb3JpZ1BhZ2VTaXplPTI0JmZmX3NpbWk9OTEuMA" TargetMode="External"/><Relationship Id="rId11" Type="http://schemas.microsoft.com/office/2007/relationships/hdphoto" Target="../media/hdphoto1.wdp"/><Relationship Id="rId5" Type="http://schemas.openxmlformats.org/officeDocument/2006/relationships/hyperlink" Target="https://www.sick.com/us/en/mounting-kit/p/p625942?ff_data=JmZmX2lkPXA2NzIxMjgmZmZfbWFzdGVySWQ9cDY3MjEyOCZmZl90aXRsZT1NUlM2MjI0Ui0xMzEwMDEmZmZfcXVlcnk9JmZmX3Bvcz0xJmZmX29yaWdQb3M9MSZmZl9wYWdlPTEmZmZfcGFnZVNpemU9MjQmZmZfb3JpZ1BhZ2VTaXplPTI0JmZmX3NpbWk9OTEuMA" TargetMode="External"/><Relationship Id="rId10" Type="http://schemas.openxmlformats.org/officeDocument/2006/relationships/image" Target="../media/image15.png"/><Relationship Id="rId4" Type="http://schemas.openxmlformats.org/officeDocument/2006/relationships/image" Target="../media/image6.png"/><Relationship Id="rId9" Type="http://schemas.openxmlformats.org/officeDocument/2006/relationships/hyperlink" Target="https://www.sick.com/us/en/mounting-bracket/p/p219168?ff_data=JmZmX2lkPXA2NjA4MzYmZmZfbWFzdGVySWQ9cDY2MDgzNiZmZl90aXRsZT1MUlM0NTgxUi0yMzAwMDEmZmZfcXVlcnk9JmZmX3Bvcz0xJmZmX29yaWdQb3M9MSZmZl9wYWdlPTEmZmZfcGFnZVNpemU9MjQmZmZfb3JpZ1BhZ2VTaXplPTI0JmZmX3NpbWk9OTEuM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217D2EA-F291-486A-BDD2-8570BB065D6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810B073-8C71-4FE6-BFC6-3073BE9CA2F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1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30D0D26-3F0C-4704-8743-B1FA98540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5760" y="5193687"/>
            <a:ext cx="4536057" cy="360000"/>
          </a:xfrm>
        </p:spPr>
        <p:txBody>
          <a:bodyPr/>
          <a:lstStyle/>
          <a:p>
            <a:r>
              <a:rPr lang="de-DE" dirty="0"/>
              <a:t>MRS6000 </a:t>
            </a:r>
            <a:r>
              <a:rPr lang="de-DE" dirty="0" err="1"/>
              <a:t>Mounting</a:t>
            </a:r>
            <a:r>
              <a:rPr lang="de-DE" dirty="0"/>
              <a:t> </a:t>
            </a:r>
            <a:r>
              <a:rPr lang="de-DE" dirty="0" err="1"/>
              <a:t>accessories</a:t>
            </a:r>
            <a:br>
              <a:rPr lang="de-DE" dirty="0"/>
            </a:br>
            <a:r>
              <a:rPr lang="de-DE" sz="1050" dirty="0"/>
              <a:t>T. Wienk 02.09.2022</a:t>
            </a:r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A2659722-4224-4EFD-9E3B-E81EFC2AAB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8607" y="980728"/>
            <a:ext cx="3888432" cy="3859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9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MRS6000 Mounting accessories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0" name="Titel 49">
            <a:extLst>
              <a:ext uri="{FF2B5EF4-FFF2-40B4-BE49-F238E27FC236}">
                <a16:creationId xmlns:a16="http://schemas.microsoft.com/office/drawing/2014/main" id="{D27AF069-DEEE-4E1E-A58C-41F67E6A0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473074"/>
            <a:ext cx="8928100" cy="360000"/>
          </a:xfrm>
        </p:spPr>
        <p:txBody>
          <a:bodyPr/>
          <a:lstStyle/>
          <a:p>
            <a:r>
              <a:rPr lang="en-US" dirty="0"/>
              <a:t>2046989 Quick release</a:t>
            </a:r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2396CC2-9CDB-4078-832D-C424B64AE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480" y="2247212"/>
            <a:ext cx="4325004" cy="308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31A2D86B-68C7-4C75-81B0-7B8D696DD7E2}"/>
              </a:ext>
            </a:extLst>
          </p:cNvPr>
          <p:cNvSpPr txBox="1">
            <a:spLocks/>
          </p:cNvSpPr>
          <p:nvPr/>
        </p:nvSpPr>
        <p:spPr bwMode="gray">
          <a:xfrm>
            <a:off x="5947462" y="2764877"/>
            <a:ext cx="1872208" cy="1328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800" b="1" i="0" u="none" strike="noStrike" dirty="0">
                <a:solidFill>
                  <a:srgbClr val="007CC1"/>
                </a:solidFill>
                <a:effectLst/>
                <a:latin typeface="Open Sans" panose="020B0606030504020204" pitchFamily="34" charset="0"/>
                <a:hlinkClick r:id="rId4"/>
              </a:rPr>
              <a:t>Quick release</a:t>
            </a:r>
            <a:r>
              <a:rPr lang="de-DE" sz="1800" b="1" i="0" dirty="0">
                <a:solidFill>
                  <a:srgbClr val="50585C"/>
                </a:solidFill>
                <a:effectLst/>
                <a:latin typeface="Open Sans" panose="020B0606030504020204" pitchFamily="34" charset="0"/>
              </a:rPr>
              <a:t> </a:t>
            </a:r>
          </a:p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800" dirty="0"/>
              <a:t>Part </a:t>
            </a:r>
            <a:r>
              <a:rPr lang="de-DE" sz="1800" dirty="0" err="1"/>
              <a:t>no</a:t>
            </a:r>
            <a:r>
              <a:rPr lang="de-DE" sz="18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800" dirty="0"/>
              <a:t>2046989</a:t>
            </a:r>
          </a:p>
        </p:txBody>
      </p:sp>
    </p:spTree>
    <p:extLst>
      <p:ext uri="{BB962C8B-B14F-4D97-AF65-F5344CB8AC3E}">
        <p14:creationId xmlns:p14="http://schemas.microsoft.com/office/powerpoint/2010/main" val="393784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MRS6000 Mounting accessories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0" name="Titel 49">
            <a:extLst>
              <a:ext uri="{FF2B5EF4-FFF2-40B4-BE49-F238E27FC236}">
                <a16:creationId xmlns:a16="http://schemas.microsoft.com/office/drawing/2014/main" id="{D27AF069-DEEE-4E1E-A58C-41F67E6A0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473074"/>
            <a:ext cx="8928100" cy="360000"/>
          </a:xfrm>
        </p:spPr>
        <p:txBody>
          <a:bodyPr/>
          <a:lstStyle/>
          <a:p>
            <a:r>
              <a:rPr lang="en-US" dirty="0"/>
              <a:t>2046025 Mounting Bracket</a:t>
            </a:r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31A2D86B-68C7-4C75-81B0-7B8D696DD7E2}"/>
              </a:ext>
            </a:extLst>
          </p:cNvPr>
          <p:cNvSpPr txBox="1">
            <a:spLocks/>
          </p:cNvSpPr>
          <p:nvPr/>
        </p:nvSpPr>
        <p:spPr bwMode="gray">
          <a:xfrm>
            <a:off x="1646123" y="4543677"/>
            <a:ext cx="1872208" cy="1328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800" b="1" i="0" u="none" strike="noStrike" dirty="0">
                <a:solidFill>
                  <a:srgbClr val="007CC1"/>
                </a:solidFill>
                <a:effectLst/>
                <a:latin typeface="Open Sans" panose="020B0606030504020204" pitchFamily="34" charset="0"/>
                <a:hlinkClick r:id="rId3"/>
              </a:rPr>
              <a:t>Quick release</a:t>
            </a:r>
            <a:r>
              <a:rPr lang="de-DE" sz="1800" b="1" i="0" dirty="0">
                <a:solidFill>
                  <a:srgbClr val="50585C"/>
                </a:solidFill>
                <a:effectLst/>
                <a:latin typeface="Open Sans" panose="020B0606030504020204" pitchFamily="34" charset="0"/>
              </a:rPr>
              <a:t> </a:t>
            </a:r>
          </a:p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800" dirty="0"/>
              <a:t>Part </a:t>
            </a:r>
            <a:r>
              <a:rPr lang="de-DE" sz="1800" dirty="0" err="1"/>
              <a:t>no</a:t>
            </a:r>
            <a:r>
              <a:rPr lang="de-DE" sz="18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800" dirty="0"/>
              <a:t>2046989</a:t>
            </a:r>
          </a:p>
        </p:txBody>
      </p:sp>
      <p:pic>
        <p:nvPicPr>
          <p:cNvPr id="8" name="Grafik 7" descr="Ein Bild, das Metallwaren, Scharnier enthält.&#10;&#10;Automatisch generierte Beschreibung">
            <a:extLst>
              <a:ext uri="{FF2B5EF4-FFF2-40B4-BE49-F238E27FC236}">
                <a16:creationId xmlns:a16="http://schemas.microsoft.com/office/drawing/2014/main" id="{AB34854A-843B-48D8-9B53-E64543E926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694"/>
                    </a14:imgEffect>
                    <a14:imgEffect>
                      <a14:saturation sat="56000"/>
                    </a14:imgEffect>
                    <a14:imgEffect>
                      <a14:brightnessContrast bright="46000" contrast="-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92" y="1414340"/>
            <a:ext cx="2266110" cy="2312377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25B90FF3-0940-4943-B747-750CAC702B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3108" y="1468823"/>
            <a:ext cx="5693433" cy="446425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25BA659-4ED0-4276-A83B-C9D3592C8E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6854" y="1488517"/>
            <a:ext cx="2361905" cy="2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93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DB4419F-A7A9-427F-B74A-53D28A757B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B221FA6-5F27-44F4-AA34-C5CF4959436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12</a:t>
            </a:fld>
            <a:endParaRPr lang="en-US" noProof="0"/>
          </a:p>
        </p:txBody>
      </p:sp>
      <p:sp>
        <p:nvSpPr>
          <p:cNvPr id="7" name="Titel 4">
            <a:extLst>
              <a:ext uri="{FF2B5EF4-FFF2-40B4-BE49-F238E27FC236}">
                <a16:creationId xmlns:a16="http://schemas.microsoft.com/office/drawing/2014/main" id="{E1CD6CAD-4168-4632-9861-716CD2CBDFE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69803" y="1640590"/>
            <a:ext cx="7452394" cy="504527"/>
          </a:xfrm>
        </p:spPr>
        <p:txBody>
          <a:bodyPr/>
          <a:lstStyle/>
          <a:p>
            <a:pPr algn="ctr"/>
            <a:r>
              <a:rPr lang="en-US" sz="2400" b="1" dirty="0">
                <a:solidFill>
                  <a:schemeClr val="bg2"/>
                </a:solidFill>
              </a:rPr>
              <a:t>Option 2: Mast mount / wall mount</a:t>
            </a:r>
          </a:p>
        </p:txBody>
      </p:sp>
      <p:pic>
        <p:nvPicPr>
          <p:cNvPr id="9" name="Grafik 8" descr="Ein Bild, das Hand enthält.&#10;&#10;Automatisch generierte Beschreibung">
            <a:extLst>
              <a:ext uri="{FF2B5EF4-FFF2-40B4-BE49-F238E27FC236}">
                <a16:creationId xmlns:a16="http://schemas.microsoft.com/office/drawing/2014/main" id="{E613573A-878B-4C26-923F-B9B547A42F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776" y="2478360"/>
            <a:ext cx="3384376" cy="273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41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0F59F7D-39BF-497B-8030-2DC6A5963D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534804E-416A-4D9D-A5ED-ED9A020A0F3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13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941A5A1-88DB-4CAD-93CC-4CEBFE156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2: Mast mount / wall mount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99C9574C-232C-4522-8F63-BF196898FD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572AB90-C1E2-469F-8480-93002908F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93" y="1744041"/>
            <a:ext cx="2063592" cy="2351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347FA6DE-6A6A-4687-BF14-1D18D5A10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2010" y="2343596"/>
            <a:ext cx="2245952" cy="150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ED9C7FF4-6A98-4289-9393-2B33B79A0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1891" y="1700567"/>
            <a:ext cx="2448272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Kreuz 6">
            <a:extLst>
              <a:ext uri="{FF2B5EF4-FFF2-40B4-BE49-F238E27FC236}">
                <a16:creationId xmlns:a16="http://schemas.microsoft.com/office/drawing/2014/main" id="{C9D5F88E-F5B3-4F16-99A9-5A6A9C1A40FB}"/>
              </a:ext>
            </a:extLst>
          </p:cNvPr>
          <p:cNvSpPr/>
          <p:nvPr/>
        </p:nvSpPr>
        <p:spPr bwMode="gray">
          <a:xfrm>
            <a:off x="2459213" y="3320078"/>
            <a:ext cx="360040" cy="360040"/>
          </a:xfrm>
          <a:prstGeom prst="plus">
            <a:avLst>
              <a:gd name="adj" fmla="val 4505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12" name="Kreuz 11">
            <a:extLst>
              <a:ext uri="{FF2B5EF4-FFF2-40B4-BE49-F238E27FC236}">
                <a16:creationId xmlns:a16="http://schemas.microsoft.com/office/drawing/2014/main" id="{703572A0-EF92-42AA-9C16-1ABFE30F15BB}"/>
              </a:ext>
            </a:extLst>
          </p:cNvPr>
          <p:cNvSpPr/>
          <p:nvPr/>
        </p:nvSpPr>
        <p:spPr bwMode="gray">
          <a:xfrm>
            <a:off x="5121487" y="3392086"/>
            <a:ext cx="360040" cy="360040"/>
          </a:xfrm>
          <a:prstGeom prst="plus">
            <a:avLst>
              <a:gd name="adj" fmla="val 4505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13" name="Kreuz 12">
            <a:extLst>
              <a:ext uri="{FF2B5EF4-FFF2-40B4-BE49-F238E27FC236}">
                <a16:creationId xmlns:a16="http://schemas.microsoft.com/office/drawing/2014/main" id="{19E16952-FB59-4314-88B8-24CD7C88E7AC}"/>
              </a:ext>
            </a:extLst>
          </p:cNvPr>
          <p:cNvSpPr/>
          <p:nvPr/>
        </p:nvSpPr>
        <p:spPr bwMode="gray">
          <a:xfrm>
            <a:off x="8565076" y="3409794"/>
            <a:ext cx="360040" cy="360040"/>
          </a:xfrm>
          <a:prstGeom prst="plus">
            <a:avLst>
              <a:gd name="adj" fmla="val 4505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E0703C8-40F9-4376-A51B-418A552A3AD6}"/>
              </a:ext>
            </a:extLst>
          </p:cNvPr>
          <p:cNvSpPr txBox="1"/>
          <p:nvPr/>
        </p:nvSpPr>
        <p:spPr bwMode="gray">
          <a:xfrm>
            <a:off x="8927603" y="221006"/>
            <a:ext cx="2262529" cy="12241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buClr>
                <a:schemeClr val="bg2"/>
              </a:buClr>
            </a:pPr>
            <a:endParaRPr lang="de-DE" sz="1200" dirty="0"/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82F4DE30-5F0A-4F92-BE1F-E31F96F4CB85}"/>
              </a:ext>
            </a:extLst>
          </p:cNvPr>
          <p:cNvSpPr txBox="1">
            <a:spLocks/>
          </p:cNvSpPr>
          <p:nvPr/>
        </p:nvSpPr>
        <p:spPr bwMode="gray">
          <a:xfrm>
            <a:off x="3843562" y="4365104"/>
            <a:ext cx="2555850" cy="1328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b="1" dirty="0">
                <a:solidFill>
                  <a:srgbClr val="007CC1"/>
                </a:solidFill>
                <a:latin typeface="Open Sans" panose="020B0606030504020204" pitchFamily="34" charset="0"/>
                <a:hlinkClick r:id="rId5"/>
              </a:rPr>
              <a:t>Adapter </a:t>
            </a:r>
            <a:r>
              <a:rPr lang="de-DE" sz="1200" b="1" dirty="0" err="1">
                <a:solidFill>
                  <a:srgbClr val="007CC1"/>
                </a:solidFill>
                <a:latin typeface="Open Sans" panose="020B0606030504020204" pitchFamily="34" charset="0"/>
                <a:hlinkClick r:id="rId5"/>
              </a:rPr>
              <a:t>plate</a:t>
            </a:r>
            <a:endParaRPr lang="de-DE" sz="1200" b="1" dirty="0">
              <a:solidFill>
                <a:srgbClr val="007CC1"/>
              </a:solidFill>
              <a:latin typeface="Open Sans" panose="020B0606030504020204" pitchFamily="34" charset="0"/>
            </a:endParaRPr>
          </a:p>
          <a:p>
            <a:pPr marL="144000" indent="-144000">
              <a:spcAft>
                <a:spcPts val="0"/>
              </a:spcAft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2102124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Adapter plate for mounting the MRS6000 to accessory components</a:t>
            </a:r>
            <a:endParaRPr lang="de-DE" sz="1200" dirty="0"/>
          </a:p>
          <a:p>
            <a:pPr>
              <a:spcAft>
                <a:spcPts val="0"/>
              </a:spcAft>
            </a:pPr>
            <a:endParaRPr lang="de-DE" sz="1200" dirty="0"/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E2965877-9468-4285-A079-D3D56D507A09}"/>
              </a:ext>
            </a:extLst>
          </p:cNvPr>
          <p:cNvSpPr txBox="1">
            <a:spLocks/>
          </p:cNvSpPr>
          <p:nvPr/>
        </p:nvSpPr>
        <p:spPr bwMode="gray">
          <a:xfrm>
            <a:off x="731837" y="4365104"/>
            <a:ext cx="2952328" cy="1328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b="1" i="0" u="none" strike="noStrike" dirty="0">
                <a:solidFill>
                  <a:srgbClr val="007CC1"/>
                </a:solidFill>
                <a:effectLst/>
                <a:latin typeface="Open Sans" panose="020B0606030504020204" pitchFamily="34" charset="0"/>
                <a:hlinkClick r:id="rId6"/>
              </a:rPr>
              <a:t>Mast mount</a:t>
            </a:r>
            <a:r>
              <a:rPr lang="de-DE" sz="1200" b="1" i="0" dirty="0">
                <a:solidFill>
                  <a:srgbClr val="50585C"/>
                </a:solidFill>
                <a:effectLst/>
                <a:latin typeface="Open Sans" panose="020B0606030504020204" pitchFamily="34" charset="0"/>
              </a:rPr>
              <a:t> </a:t>
            </a:r>
          </a:p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2079939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Mast mount. When mounting with tightening straps, suitable for mast diameter of 95 mm or greater.</a:t>
            </a:r>
            <a:endParaRPr lang="de-DE" sz="1200" dirty="0"/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09D57D3D-42F0-4F72-9273-A0D9825413B5}"/>
              </a:ext>
            </a:extLst>
          </p:cNvPr>
          <p:cNvSpPr txBox="1">
            <a:spLocks/>
          </p:cNvSpPr>
          <p:nvPr/>
        </p:nvSpPr>
        <p:spPr bwMode="gray">
          <a:xfrm>
            <a:off x="9674952" y="4365104"/>
            <a:ext cx="2555851" cy="1328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7">
              <a:spcAft>
                <a:spcPts val="0"/>
              </a:spcAft>
            </a:pPr>
            <a:r>
              <a:rPr lang="de-DE" sz="1200" dirty="0"/>
              <a:t>MRS6224R-131001</a:t>
            </a:r>
          </a:p>
        </p:txBody>
      </p:sp>
      <p:pic>
        <p:nvPicPr>
          <p:cNvPr id="20" name="Picture 6">
            <a:extLst>
              <a:ext uri="{FF2B5EF4-FFF2-40B4-BE49-F238E27FC236}">
                <a16:creationId xmlns:a16="http://schemas.microsoft.com/office/drawing/2014/main" id="{A426EC04-CD9F-4523-8EAA-D24642F26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1751" y="3745584"/>
            <a:ext cx="1312330" cy="92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Befestigungssatz">
            <a:extLst>
              <a:ext uri="{FF2B5EF4-FFF2-40B4-BE49-F238E27FC236}">
                <a16:creationId xmlns:a16="http://schemas.microsoft.com/office/drawing/2014/main" id="{DA77CB4B-4295-47DE-8A0A-368F4DEC9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652" y="1539307"/>
            <a:ext cx="14287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7279C495-E43F-464B-ACAF-54869F015AD1}"/>
              </a:ext>
            </a:extLst>
          </p:cNvPr>
          <p:cNvSpPr txBox="1"/>
          <p:nvPr/>
        </p:nvSpPr>
        <p:spPr bwMode="gray">
          <a:xfrm>
            <a:off x="5964301" y="355430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buClr>
                <a:schemeClr val="bg2"/>
              </a:buClr>
            </a:pPr>
            <a:r>
              <a:rPr lang="de-DE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or</a:t>
            </a:r>
            <a:endParaRPr lang="de-DE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1F38747-B26E-48BF-B7A3-4D0E0BD08486}"/>
              </a:ext>
            </a:extLst>
          </p:cNvPr>
          <p:cNvSpPr/>
          <p:nvPr/>
        </p:nvSpPr>
        <p:spPr bwMode="gray">
          <a:xfrm>
            <a:off x="6410361" y="1520030"/>
            <a:ext cx="2154714" cy="210084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21BDF733-9FD1-4ECB-B3FB-4030A7A129E5}"/>
              </a:ext>
            </a:extLst>
          </p:cNvPr>
          <p:cNvSpPr/>
          <p:nvPr/>
        </p:nvSpPr>
        <p:spPr bwMode="gray">
          <a:xfrm>
            <a:off x="6414691" y="3688212"/>
            <a:ext cx="2154714" cy="273660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26" name="Textplatzhalter 3">
            <a:extLst>
              <a:ext uri="{FF2B5EF4-FFF2-40B4-BE49-F238E27FC236}">
                <a16:creationId xmlns:a16="http://schemas.microsoft.com/office/drawing/2014/main" id="{4917D570-47F3-4EC2-A651-F558713349C3}"/>
              </a:ext>
            </a:extLst>
          </p:cNvPr>
          <p:cNvSpPr txBox="1">
            <a:spLocks noGrp="1"/>
          </p:cNvSpPr>
          <p:nvPr>
            <p:ph type="body" sz="quarter" idx="17"/>
          </p:nvPr>
        </p:nvSpPr>
        <p:spPr bwMode="gray">
          <a:xfrm>
            <a:off x="6612348" y="2451349"/>
            <a:ext cx="1875056" cy="16241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b="1" dirty="0" err="1">
                <a:solidFill>
                  <a:srgbClr val="007CC1"/>
                </a:solidFill>
                <a:latin typeface="Open Sans" panose="020B0606030504020204" pitchFamily="34" charset="0"/>
                <a:hlinkClick r:id="rId9"/>
              </a:rPr>
              <a:t>Mounting</a:t>
            </a:r>
            <a:r>
              <a:rPr lang="de-DE" sz="1200" b="1" dirty="0">
                <a:solidFill>
                  <a:srgbClr val="007CC1"/>
                </a:solidFill>
                <a:latin typeface="Open Sans" panose="020B0606030504020204" pitchFamily="34" charset="0"/>
                <a:hlinkClick r:id="rId9"/>
              </a:rPr>
              <a:t> kit</a:t>
            </a:r>
            <a:endParaRPr lang="de-DE" sz="1200" b="1" dirty="0">
              <a:solidFill>
                <a:srgbClr val="007CC1"/>
              </a:solidFill>
              <a:latin typeface="Open Sans" panose="020B0606030504020204" pitchFamily="34" charset="0"/>
            </a:endParaRPr>
          </a:p>
          <a:p>
            <a:pPr marL="144000" indent="-144000">
              <a:spcAft>
                <a:spcPts val="0"/>
              </a:spcAft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2102120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MRS6000 bracket</a:t>
            </a:r>
            <a:endParaRPr lang="de-DE" sz="1200" dirty="0"/>
          </a:p>
          <a:p>
            <a:pPr>
              <a:spcAft>
                <a:spcPts val="0"/>
              </a:spcAft>
            </a:pPr>
            <a:endParaRPr lang="de-DE" sz="1200" dirty="0"/>
          </a:p>
        </p:txBody>
      </p:sp>
      <p:sp>
        <p:nvSpPr>
          <p:cNvPr id="27" name="Textplatzhalter 3">
            <a:extLst>
              <a:ext uri="{FF2B5EF4-FFF2-40B4-BE49-F238E27FC236}">
                <a16:creationId xmlns:a16="http://schemas.microsoft.com/office/drawing/2014/main" id="{BD6FE74F-0DEF-4EF1-A177-6E060A4651BA}"/>
              </a:ext>
            </a:extLst>
          </p:cNvPr>
          <p:cNvSpPr txBox="1">
            <a:spLocks/>
          </p:cNvSpPr>
          <p:nvPr/>
        </p:nvSpPr>
        <p:spPr bwMode="gray">
          <a:xfrm>
            <a:off x="6616155" y="4763940"/>
            <a:ext cx="2555851" cy="1328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b="1" dirty="0" err="1">
                <a:solidFill>
                  <a:srgbClr val="007CC1"/>
                </a:solidFill>
                <a:latin typeface="Open Sans" panose="020B0606030504020204" pitchFamily="34" charset="0"/>
                <a:hlinkClick r:id="rId9"/>
              </a:rPr>
              <a:t>Mounting</a:t>
            </a:r>
            <a:r>
              <a:rPr lang="de-DE" sz="1200" b="1" dirty="0">
                <a:solidFill>
                  <a:srgbClr val="007CC1"/>
                </a:solidFill>
                <a:latin typeface="Open Sans" panose="020B0606030504020204" pitchFamily="34" charset="0"/>
                <a:hlinkClick r:id="rId9"/>
              </a:rPr>
              <a:t> kit</a:t>
            </a:r>
            <a:endParaRPr lang="de-DE" sz="1200" b="1" dirty="0">
              <a:solidFill>
                <a:srgbClr val="007CC1"/>
              </a:solidFill>
              <a:latin typeface="Open Sans" panose="020B0606030504020204" pitchFamily="34" charset="0"/>
            </a:endParaRPr>
          </a:p>
          <a:p>
            <a:pPr marL="144000" indent="-144000">
              <a:spcAft>
                <a:spcPts val="0"/>
              </a:spcAft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2102121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MRS6000 bracket</a:t>
            </a:r>
          </a:p>
          <a:p>
            <a:pPr lvl="2" indent="0">
              <a:spcAft>
                <a:spcPts val="0"/>
              </a:spcAft>
              <a:buFont typeface="Open Sans" panose="020B0606030504020204" pitchFamily="34" charset="0"/>
              <a:buNone/>
            </a:pPr>
            <a:r>
              <a:rPr lang="en-US" sz="1200" dirty="0"/>
              <a:t> for impact protection</a:t>
            </a:r>
            <a:endParaRPr lang="de-DE" sz="1200" dirty="0"/>
          </a:p>
          <a:p>
            <a:pPr>
              <a:spcAft>
                <a:spcPts val="0"/>
              </a:spcAft>
            </a:pP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85153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 descr="Ein Bild, das Hand enthält.&#10;&#10;Automatisch generierte Beschreibung">
            <a:extLst>
              <a:ext uri="{FF2B5EF4-FFF2-40B4-BE49-F238E27FC236}">
                <a16:creationId xmlns:a16="http://schemas.microsoft.com/office/drawing/2014/main" id="{AA887F3B-8022-4842-B4FA-C98F653621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361" y="1434447"/>
            <a:ext cx="4683559" cy="3790507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MRS6000 Mounting accessories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0" name="Titel 49">
            <a:extLst>
              <a:ext uri="{FF2B5EF4-FFF2-40B4-BE49-F238E27FC236}">
                <a16:creationId xmlns:a16="http://schemas.microsoft.com/office/drawing/2014/main" id="{D27AF069-DEEE-4E1E-A58C-41F67E6A0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2: Mast mount / wall mount</a:t>
            </a:r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Titel 49">
            <a:extLst>
              <a:ext uri="{FF2B5EF4-FFF2-40B4-BE49-F238E27FC236}">
                <a16:creationId xmlns:a16="http://schemas.microsoft.com/office/drawing/2014/main" id="{414008D3-C1A3-45EF-82C0-9D6656B92C34}"/>
              </a:ext>
            </a:extLst>
          </p:cNvPr>
          <p:cNvSpPr txBox="1">
            <a:spLocks/>
          </p:cNvSpPr>
          <p:nvPr/>
        </p:nvSpPr>
        <p:spPr bwMode="gray">
          <a:xfrm>
            <a:off x="623392" y="5488740"/>
            <a:ext cx="8027987" cy="36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200" b="1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defRPr sz="2200" b="1" kern="1200" spc="0" baseline="0">
                <a:solidFill>
                  <a:schemeClr val="bg2"/>
                </a:solidFill>
                <a:latin typeface="+mj-lt"/>
              </a:defRPr>
            </a:lvl2pPr>
            <a:lvl3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3pPr>
            <a:lvl4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4pPr>
            <a:lvl5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5pPr>
            <a:lvl6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6pPr>
            <a:lvl7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7pPr>
            <a:lvl8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8pPr>
            <a:lvl9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9pPr>
          </a:lstStyle>
          <a:p>
            <a:endParaRPr lang="en-US" dirty="0"/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7657799E-10E0-4629-AC1A-A1256D2EF1B6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4745831" y="4077072"/>
            <a:ext cx="126033" cy="1591668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490DFDEC-4E32-47CC-9E9E-F66BC4B00EE9}"/>
              </a:ext>
            </a:extLst>
          </p:cNvPr>
          <p:cNvSpPr txBox="1"/>
          <p:nvPr/>
        </p:nvSpPr>
        <p:spPr bwMode="gray">
          <a:xfrm>
            <a:off x="4187788" y="5779617"/>
            <a:ext cx="1764196" cy="5817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Mounting on crane</a:t>
            </a:r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2760EA39-A674-442A-9486-958A76FEDEFE}"/>
              </a:ext>
            </a:extLst>
          </p:cNvPr>
          <p:cNvCxnSpPr>
            <a:cxnSpLocks/>
          </p:cNvCxnSpPr>
          <p:nvPr/>
        </p:nvCxnSpPr>
        <p:spPr bwMode="gray">
          <a:xfrm flipV="1">
            <a:off x="5106917" y="2801389"/>
            <a:ext cx="88970" cy="2867351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07C5F87C-78B7-4C2E-9393-98ABD90CEE75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1870933" y="4390682"/>
            <a:ext cx="696062" cy="1312610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65E0B4EF-59FE-4649-8E88-33A12F518D6A}"/>
              </a:ext>
            </a:extLst>
          </p:cNvPr>
          <p:cNvSpPr txBox="1"/>
          <p:nvPr/>
        </p:nvSpPr>
        <p:spPr bwMode="gray">
          <a:xfrm>
            <a:off x="1991544" y="5810272"/>
            <a:ext cx="1583271" cy="4048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MRS6000 mounted downwards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30B0B80-7A82-4030-BE5C-D61AF07958FC}"/>
              </a:ext>
            </a:extLst>
          </p:cNvPr>
          <p:cNvSpPr txBox="1"/>
          <p:nvPr/>
        </p:nvSpPr>
        <p:spPr bwMode="gray">
          <a:xfrm>
            <a:off x="6502700" y="5665683"/>
            <a:ext cx="4777875" cy="4048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Angle of the sensor is variable through the adjustment possibilities of the mast mount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C56BF51-8CC8-4CD1-838C-0A07645E22BA}"/>
              </a:ext>
            </a:extLst>
          </p:cNvPr>
          <p:cNvSpPr txBox="1"/>
          <p:nvPr/>
        </p:nvSpPr>
        <p:spPr bwMode="gray">
          <a:xfrm>
            <a:off x="3288593" y="4629890"/>
            <a:ext cx="1583271" cy="4048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Rough angle adjustment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B486104B-0DCB-4F29-B3D2-080F0F685060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3140676" y="3125933"/>
            <a:ext cx="457785" cy="1479482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5FB3798B-1F36-4F5B-8E4A-C28D55DCC76D}"/>
              </a:ext>
            </a:extLst>
          </p:cNvPr>
          <p:cNvSpPr txBox="1"/>
          <p:nvPr/>
        </p:nvSpPr>
        <p:spPr bwMode="gray">
          <a:xfrm>
            <a:off x="551384" y="1606711"/>
            <a:ext cx="1583271" cy="4048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Fine angle adjustment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3F1F37CC-81B4-415A-8FE4-3ABA7930A927}"/>
              </a:ext>
            </a:extLst>
          </p:cNvPr>
          <p:cNvCxnSpPr>
            <a:cxnSpLocks/>
          </p:cNvCxnSpPr>
          <p:nvPr/>
        </p:nvCxnSpPr>
        <p:spPr bwMode="gray">
          <a:xfrm>
            <a:off x="1082517" y="2073349"/>
            <a:ext cx="1052138" cy="531587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Grafik 26" descr="Ein Bild, das Person enthält.&#10;&#10;Automatisch generierte Beschreibung">
            <a:extLst>
              <a:ext uri="{FF2B5EF4-FFF2-40B4-BE49-F238E27FC236}">
                <a16:creationId xmlns:a16="http://schemas.microsoft.com/office/drawing/2014/main" id="{695C4D9A-CFC7-4AB7-8DB9-21E38D3B134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319"/>
                    </a14:imgEffect>
                    <a14:imgEffect>
                      <a14:saturation sat="94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50545">
            <a:off x="6224056" y="1659905"/>
            <a:ext cx="5892589" cy="3999840"/>
          </a:xfrm>
          <a:prstGeom prst="rect">
            <a:avLst/>
          </a:prstGeom>
        </p:spPr>
      </p:pic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20887FD8-0D51-41CF-B521-B6E87501DBD0}"/>
              </a:ext>
            </a:extLst>
          </p:cNvPr>
          <p:cNvCxnSpPr/>
          <p:nvPr/>
        </p:nvCxnSpPr>
        <p:spPr bwMode="gray">
          <a:xfrm>
            <a:off x="6023992" y="1514642"/>
            <a:ext cx="0" cy="391511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15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MRS6000 Mounting accessories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0" name="Titel 49">
            <a:extLst>
              <a:ext uri="{FF2B5EF4-FFF2-40B4-BE49-F238E27FC236}">
                <a16:creationId xmlns:a16="http://schemas.microsoft.com/office/drawing/2014/main" id="{D27AF069-DEEE-4E1E-A58C-41F67E6A0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2: Mast mount / wall mount</a:t>
            </a:r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tel 49">
            <a:extLst>
              <a:ext uri="{FF2B5EF4-FFF2-40B4-BE49-F238E27FC236}">
                <a16:creationId xmlns:a16="http://schemas.microsoft.com/office/drawing/2014/main" id="{414008D3-C1A3-45EF-82C0-9D6656B92C34}"/>
              </a:ext>
            </a:extLst>
          </p:cNvPr>
          <p:cNvSpPr txBox="1">
            <a:spLocks/>
          </p:cNvSpPr>
          <p:nvPr/>
        </p:nvSpPr>
        <p:spPr bwMode="gray">
          <a:xfrm>
            <a:off x="623392" y="5488740"/>
            <a:ext cx="8027987" cy="36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200" b="1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defRPr sz="2200" b="1" kern="1200" spc="0" baseline="0">
                <a:solidFill>
                  <a:schemeClr val="bg2"/>
                </a:solidFill>
                <a:latin typeface="+mj-lt"/>
              </a:defRPr>
            </a:lvl2pPr>
            <a:lvl3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3pPr>
            <a:lvl4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4pPr>
            <a:lvl5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5pPr>
            <a:lvl6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6pPr>
            <a:lvl7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7pPr>
            <a:lvl8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8pPr>
            <a:lvl9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9pPr>
          </a:lstStyle>
          <a:p>
            <a:endParaRPr lang="en-US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90DFDEC-4E32-47CC-9E9E-F66BC4B00EE9}"/>
              </a:ext>
            </a:extLst>
          </p:cNvPr>
          <p:cNvSpPr txBox="1"/>
          <p:nvPr/>
        </p:nvSpPr>
        <p:spPr bwMode="gray">
          <a:xfrm>
            <a:off x="765200" y="5146335"/>
            <a:ext cx="3384376" cy="5817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Mounting on crane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30B0B80-7A82-4030-BE5C-D61AF07958FC}"/>
              </a:ext>
            </a:extLst>
          </p:cNvPr>
          <p:cNvSpPr txBox="1"/>
          <p:nvPr/>
        </p:nvSpPr>
        <p:spPr bwMode="gray">
          <a:xfrm>
            <a:off x="6262441" y="5370042"/>
            <a:ext cx="4777875" cy="4048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In total 5 screws between adapter plate</a:t>
            </a:r>
          </a:p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Fine adjustment by turning the mount for a few degrees according to the screw holes </a:t>
            </a:r>
          </a:p>
        </p:txBody>
      </p:sp>
      <p:pic>
        <p:nvPicPr>
          <p:cNvPr id="27" name="Grafik 26" descr="Ein Bild, das drinnen, Wand, Badezimmer enthält.&#10;&#10;Automatisch generierte Beschreibung">
            <a:extLst>
              <a:ext uri="{FF2B5EF4-FFF2-40B4-BE49-F238E27FC236}">
                <a16:creationId xmlns:a16="http://schemas.microsoft.com/office/drawing/2014/main" id="{8EF2712C-3402-4870-AF93-BB919D80EA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37" y="1506645"/>
            <a:ext cx="4536429" cy="3469464"/>
          </a:xfrm>
          <a:prstGeom prst="rect">
            <a:avLst/>
          </a:prstGeom>
        </p:spPr>
      </p:pic>
      <p:pic>
        <p:nvPicPr>
          <p:cNvPr id="4" name="Grafik 3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588B9DBF-4D24-43C5-9F16-765BABA4AE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1944" y="1506645"/>
            <a:ext cx="4694656" cy="3520992"/>
          </a:xfrm>
          <a:prstGeom prst="rect">
            <a:avLst/>
          </a:prstGeom>
        </p:spPr>
      </p:pic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8E825F2B-0E33-464B-9590-499780F61C7E}"/>
              </a:ext>
            </a:extLst>
          </p:cNvPr>
          <p:cNvCxnSpPr>
            <a:cxnSpLocks/>
          </p:cNvCxnSpPr>
          <p:nvPr/>
        </p:nvCxnSpPr>
        <p:spPr bwMode="gray">
          <a:xfrm flipV="1">
            <a:off x="7201857" y="4373986"/>
            <a:ext cx="1126391" cy="775587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4EB08656-DA0D-43BE-BCDC-D9C12CFF5E5F}"/>
              </a:ext>
            </a:extLst>
          </p:cNvPr>
          <p:cNvCxnSpPr>
            <a:cxnSpLocks/>
          </p:cNvCxnSpPr>
          <p:nvPr/>
        </p:nvCxnSpPr>
        <p:spPr bwMode="gray">
          <a:xfrm flipV="1">
            <a:off x="7464152" y="4373986"/>
            <a:ext cx="2062495" cy="823877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024F7D5B-7810-4313-A15A-E49B73BE8FA5}"/>
              </a:ext>
            </a:extLst>
          </p:cNvPr>
          <p:cNvCxnSpPr>
            <a:cxnSpLocks/>
          </p:cNvCxnSpPr>
          <p:nvPr/>
        </p:nvCxnSpPr>
        <p:spPr bwMode="gray">
          <a:xfrm flipV="1">
            <a:off x="6960096" y="2276872"/>
            <a:ext cx="797255" cy="2920991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115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MRS6000 Mounting accessories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0" name="Titel 49">
            <a:extLst>
              <a:ext uri="{FF2B5EF4-FFF2-40B4-BE49-F238E27FC236}">
                <a16:creationId xmlns:a16="http://schemas.microsoft.com/office/drawing/2014/main" id="{D27AF069-DEEE-4E1E-A58C-41F67E6A0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2: Mast mount / wall mount</a:t>
            </a:r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tel 49">
            <a:extLst>
              <a:ext uri="{FF2B5EF4-FFF2-40B4-BE49-F238E27FC236}">
                <a16:creationId xmlns:a16="http://schemas.microsoft.com/office/drawing/2014/main" id="{414008D3-C1A3-45EF-82C0-9D6656B92C34}"/>
              </a:ext>
            </a:extLst>
          </p:cNvPr>
          <p:cNvSpPr txBox="1">
            <a:spLocks/>
          </p:cNvSpPr>
          <p:nvPr/>
        </p:nvSpPr>
        <p:spPr bwMode="gray">
          <a:xfrm>
            <a:off x="623392" y="5488740"/>
            <a:ext cx="8027987" cy="36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200" b="1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defRPr sz="2200" b="1" kern="1200" spc="0" baseline="0">
                <a:solidFill>
                  <a:schemeClr val="bg2"/>
                </a:solidFill>
                <a:latin typeface="+mj-lt"/>
              </a:defRPr>
            </a:lvl2pPr>
            <a:lvl3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3pPr>
            <a:lvl4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4pPr>
            <a:lvl5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5pPr>
            <a:lvl6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6pPr>
            <a:lvl7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7pPr>
            <a:lvl8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8pPr>
            <a:lvl9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9pPr>
          </a:lstStyle>
          <a:p>
            <a:endParaRPr lang="en-US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90DFDEC-4E32-47CC-9E9E-F66BC4B00EE9}"/>
              </a:ext>
            </a:extLst>
          </p:cNvPr>
          <p:cNvSpPr txBox="1"/>
          <p:nvPr/>
        </p:nvSpPr>
        <p:spPr bwMode="gray">
          <a:xfrm>
            <a:off x="765200" y="5146335"/>
            <a:ext cx="3384376" cy="5817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Mast mount with adapter plate for the MRS6000 mount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30B0B80-7A82-4030-BE5C-D61AF07958FC}"/>
              </a:ext>
            </a:extLst>
          </p:cNvPr>
          <p:cNvSpPr txBox="1"/>
          <p:nvPr/>
        </p:nvSpPr>
        <p:spPr bwMode="gray">
          <a:xfrm>
            <a:off x="5998295" y="5363835"/>
            <a:ext cx="5306167" cy="4048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b="1" dirty="0">
                <a:solidFill>
                  <a:schemeClr val="tx2"/>
                </a:solidFill>
              </a:rPr>
              <a:t>Drawback</a:t>
            </a:r>
            <a:r>
              <a:rPr lang="en-US" sz="1200" dirty="0"/>
              <a:t>: Only two screws between adapter plate and mast mount</a:t>
            </a:r>
          </a:p>
          <a:p>
            <a:pPr marL="144000" indent="-144000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Could be an issue in terms of vibration?</a:t>
            </a:r>
          </a:p>
        </p:txBody>
      </p:sp>
      <p:pic>
        <p:nvPicPr>
          <p:cNvPr id="5" name="Grafik 4" descr="Ein Bild, das alt enthält.&#10;&#10;Automatisch generierte Beschreibung">
            <a:extLst>
              <a:ext uri="{FF2B5EF4-FFF2-40B4-BE49-F238E27FC236}">
                <a16:creationId xmlns:a16="http://schemas.microsoft.com/office/drawing/2014/main" id="{2652806A-C445-47F1-804F-3AF7DAB917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7" y="1511409"/>
            <a:ext cx="4600512" cy="3450384"/>
          </a:xfrm>
          <a:prstGeom prst="rect">
            <a:avLst/>
          </a:prstGeom>
        </p:spPr>
      </p:pic>
      <p:pic>
        <p:nvPicPr>
          <p:cNvPr id="8" name="Grafik 7" descr="Ein Bild, das Metallwaren, Scharnier enthält.&#10;&#10;Automatisch generierte Beschreibung">
            <a:extLst>
              <a:ext uri="{FF2B5EF4-FFF2-40B4-BE49-F238E27FC236}">
                <a16:creationId xmlns:a16="http://schemas.microsoft.com/office/drawing/2014/main" id="{C98DE9D0-D6DD-4083-A1D3-0DAF816DDD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5960" y="1511409"/>
            <a:ext cx="4600512" cy="3450384"/>
          </a:xfrm>
          <a:prstGeom prst="rect">
            <a:avLst/>
          </a:prstGeom>
        </p:spPr>
      </p:pic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8E825F2B-0E33-464B-9590-499780F61C7E}"/>
              </a:ext>
            </a:extLst>
          </p:cNvPr>
          <p:cNvCxnSpPr>
            <a:cxnSpLocks/>
          </p:cNvCxnSpPr>
          <p:nvPr/>
        </p:nvCxnSpPr>
        <p:spPr bwMode="gray">
          <a:xfrm flipV="1">
            <a:off x="6384032" y="2276872"/>
            <a:ext cx="1080120" cy="2857100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4EB08656-DA0D-43BE-BCDC-D9C12CFF5E5F}"/>
              </a:ext>
            </a:extLst>
          </p:cNvPr>
          <p:cNvCxnSpPr>
            <a:cxnSpLocks/>
          </p:cNvCxnSpPr>
          <p:nvPr/>
        </p:nvCxnSpPr>
        <p:spPr bwMode="gray">
          <a:xfrm flipV="1">
            <a:off x="6600056" y="4581128"/>
            <a:ext cx="792088" cy="586479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38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 descr="Ein Bild, das drinnen, silbern enthält.&#10;&#10;Automatisch generierte Beschreibung">
            <a:extLst>
              <a:ext uri="{FF2B5EF4-FFF2-40B4-BE49-F238E27FC236}">
                <a16:creationId xmlns:a16="http://schemas.microsoft.com/office/drawing/2014/main" id="{C9F6939E-9F6C-4FB7-910F-6F770CE773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663952" y="1513363"/>
            <a:ext cx="4600510" cy="3450383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MRS6000 Mounting accessories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0" name="Titel 49">
            <a:extLst>
              <a:ext uri="{FF2B5EF4-FFF2-40B4-BE49-F238E27FC236}">
                <a16:creationId xmlns:a16="http://schemas.microsoft.com/office/drawing/2014/main" id="{D27AF069-DEEE-4E1E-A58C-41F67E6A0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2: Mast mount / wall mount</a:t>
            </a:r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tel 49">
            <a:extLst>
              <a:ext uri="{FF2B5EF4-FFF2-40B4-BE49-F238E27FC236}">
                <a16:creationId xmlns:a16="http://schemas.microsoft.com/office/drawing/2014/main" id="{414008D3-C1A3-45EF-82C0-9D6656B92C34}"/>
              </a:ext>
            </a:extLst>
          </p:cNvPr>
          <p:cNvSpPr txBox="1">
            <a:spLocks/>
          </p:cNvSpPr>
          <p:nvPr/>
        </p:nvSpPr>
        <p:spPr bwMode="gray">
          <a:xfrm>
            <a:off x="623392" y="5488740"/>
            <a:ext cx="8027987" cy="36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200" b="1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defRPr sz="2200" b="1" kern="1200" spc="0" baseline="0">
                <a:solidFill>
                  <a:schemeClr val="bg2"/>
                </a:solidFill>
                <a:latin typeface="+mj-lt"/>
              </a:defRPr>
            </a:lvl2pPr>
            <a:lvl3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3pPr>
            <a:lvl4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4pPr>
            <a:lvl5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5pPr>
            <a:lvl6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6pPr>
            <a:lvl7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7pPr>
            <a:lvl8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8pPr>
            <a:lvl9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9pPr>
          </a:lstStyle>
          <a:p>
            <a:endParaRPr lang="en-US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90DFDEC-4E32-47CC-9E9E-F66BC4B00EE9}"/>
              </a:ext>
            </a:extLst>
          </p:cNvPr>
          <p:cNvSpPr txBox="1"/>
          <p:nvPr/>
        </p:nvSpPr>
        <p:spPr bwMode="gray">
          <a:xfrm>
            <a:off x="765200" y="5346590"/>
            <a:ext cx="8139112" cy="60268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Possible solution: Remaining two screw holes of the adapter plate could be used for connection to the mast mount by means of a slim washer and a nut</a:t>
            </a:r>
          </a:p>
        </p:txBody>
      </p:sp>
      <p:pic>
        <p:nvPicPr>
          <p:cNvPr id="28" name="Grafik 27" descr="Ein Bild, das silbern enthält.&#10;&#10;Automatisch generierte Beschreibung">
            <a:extLst>
              <a:ext uri="{FF2B5EF4-FFF2-40B4-BE49-F238E27FC236}">
                <a16:creationId xmlns:a16="http://schemas.microsoft.com/office/drawing/2014/main" id="{ABB8AAB7-49F8-41F8-A6D8-ACE51B4133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7" y="1511409"/>
            <a:ext cx="4600512" cy="3450384"/>
          </a:xfrm>
          <a:prstGeom prst="rect">
            <a:avLst/>
          </a:prstGeom>
        </p:spPr>
      </p:pic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8E825F2B-0E33-464B-9590-499780F61C7E}"/>
              </a:ext>
            </a:extLst>
          </p:cNvPr>
          <p:cNvCxnSpPr>
            <a:cxnSpLocks/>
          </p:cNvCxnSpPr>
          <p:nvPr/>
        </p:nvCxnSpPr>
        <p:spPr bwMode="gray">
          <a:xfrm flipV="1">
            <a:off x="2855640" y="2852936"/>
            <a:ext cx="6336704" cy="2232248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E0F3FB35-C6E6-4F6C-8337-0258F5A8A393}"/>
              </a:ext>
            </a:extLst>
          </p:cNvPr>
          <p:cNvCxnSpPr>
            <a:cxnSpLocks/>
          </p:cNvCxnSpPr>
          <p:nvPr/>
        </p:nvCxnSpPr>
        <p:spPr bwMode="gray">
          <a:xfrm flipV="1">
            <a:off x="2460105" y="3140968"/>
            <a:ext cx="1187623" cy="1944216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Floor Nut / Washer Combo | TMI Trailer Marketing, inc.">
            <a:extLst>
              <a:ext uri="{FF2B5EF4-FFF2-40B4-BE49-F238E27FC236}">
                <a16:creationId xmlns:a16="http://schemas.microsoft.com/office/drawing/2014/main" id="{D80CA325-94FA-4731-B815-BD47792A1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8102" y="3341272"/>
            <a:ext cx="999554" cy="99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Kreuz 35">
            <a:extLst>
              <a:ext uri="{FF2B5EF4-FFF2-40B4-BE49-F238E27FC236}">
                <a16:creationId xmlns:a16="http://schemas.microsoft.com/office/drawing/2014/main" id="{8C44A9BB-7713-4955-A2CD-9CD7C2782E91}"/>
              </a:ext>
            </a:extLst>
          </p:cNvPr>
          <p:cNvSpPr/>
          <p:nvPr/>
        </p:nvSpPr>
        <p:spPr bwMode="gray">
          <a:xfrm>
            <a:off x="9397216" y="2909298"/>
            <a:ext cx="360040" cy="360040"/>
          </a:xfrm>
          <a:prstGeom prst="plus">
            <a:avLst>
              <a:gd name="adj" fmla="val 450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874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MRS6000 Mounting accessories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0" name="Titel 49">
            <a:extLst>
              <a:ext uri="{FF2B5EF4-FFF2-40B4-BE49-F238E27FC236}">
                <a16:creationId xmlns:a16="http://schemas.microsoft.com/office/drawing/2014/main" id="{D27AF069-DEEE-4E1E-A58C-41F67E6A0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473074"/>
            <a:ext cx="8928100" cy="360000"/>
          </a:xfrm>
        </p:spPr>
        <p:txBody>
          <a:bodyPr/>
          <a:lstStyle/>
          <a:p>
            <a:r>
              <a:rPr lang="en-US" dirty="0"/>
              <a:t>2079939 Mast mount</a:t>
            </a:r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31A2D86B-68C7-4C75-81B0-7B8D696DD7E2}"/>
              </a:ext>
            </a:extLst>
          </p:cNvPr>
          <p:cNvSpPr txBox="1">
            <a:spLocks/>
          </p:cNvSpPr>
          <p:nvPr/>
        </p:nvSpPr>
        <p:spPr bwMode="gray">
          <a:xfrm>
            <a:off x="6744072" y="1447847"/>
            <a:ext cx="1872208" cy="1328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800" b="1" i="0" u="none" strike="noStrike" dirty="0">
                <a:solidFill>
                  <a:srgbClr val="007CC1"/>
                </a:solidFill>
                <a:effectLst/>
                <a:latin typeface="Open Sans" panose="020B0606030504020204" pitchFamily="34" charset="0"/>
                <a:hlinkClick r:id="rId3"/>
              </a:rPr>
              <a:t>Mast mount</a:t>
            </a:r>
            <a:r>
              <a:rPr lang="de-DE" sz="1800" b="1" i="0" dirty="0">
                <a:solidFill>
                  <a:srgbClr val="50585C"/>
                </a:solidFill>
                <a:effectLst/>
                <a:latin typeface="Open Sans" panose="020B0606030504020204" pitchFamily="34" charset="0"/>
              </a:rPr>
              <a:t> </a:t>
            </a:r>
          </a:p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800" dirty="0"/>
              <a:t>Part </a:t>
            </a:r>
            <a:r>
              <a:rPr lang="de-DE" sz="1800" dirty="0" err="1"/>
              <a:t>no</a:t>
            </a:r>
            <a:r>
              <a:rPr lang="de-DE" sz="18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800" dirty="0"/>
              <a:t>2079939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C1D9445-89D1-4FB4-BEEE-9B02DDEA5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00" y="1318414"/>
            <a:ext cx="1852137" cy="2110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77BE0F4C-BEA4-44C9-8806-2AB16B629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47" y="3853284"/>
            <a:ext cx="1284476" cy="2203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337422E7-2CD3-42E2-8849-F0D14DA3D4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80" y="1271920"/>
            <a:ext cx="1021149" cy="216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4DFAEC9D-9F4E-4FE0-8832-F1339DAED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650" y="4268835"/>
            <a:ext cx="1182714" cy="1819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A07A5D0E-E5C5-419E-A02F-8E36F3F004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8272" y="3342328"/>
            <a:ext cx="6971428" cy="26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76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MRS6000 Mounting accessories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0" name="Titel 49">
            <a:extLst>
              <a:ext uri="{FF2B5EF4-FFF2-40B4-BE49-F238E27FC236}">
                <a16:creationId xmlns:a16="http://schemas.microsoft.com/office/drawing/2014/main" id="{D27AF069-DEEE-4E1E-A58C-41F67E6A0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473074"/>
            <a:ext cx="8928100" cy="360000"/>
          </a:xfrm>
        </p:spPr>
        <p:txBody>
          <a:bodyPr/>
          <a:lstStyle/>
          <a:p>
            <a:r>
              <a:rPr lang="en-US" dirty="0"/>
              <a:t>2079939 Mast mount</a:t>
            </a:r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31A2D86B-68C7-4C75-81B0-7B8D696DD7E2}"/>
              </a:ext>
            </a:extLst>
          </p:cNvPr>
          <p:cNvSpPr txBox="1">
            <a:spLocks/>
          </p:cNvSpPr>
          <p:nvPr/>
        </p:nvSpPr>
        <p:spPr bwMode="gray">
          <a:xfrm>
            <a:off x="1127448" y="4509120"/>
            <a:ext cx="1872208" cy="1328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800" b="1" i="0" u="none" strike="noStrike" dirty="0">
                <a:solidFill>
                  <a:srgbClr val="007CC1"/>
                </a:solidFill>
                <a:effectLst/>
                <a:latin typeface="Open Sans" panose="020B0606030504020204" pitchFamily="34" charset="0"/>
                <a:hlinkClick r:id="rId3"/>
              </a:rPr>
              <a:t>Mast mount</a:t>
            </a:r>
            <a:r>
              <a:rPr lang="de-DE" sz="1800" b="1" i="0" dirty="0">
                <a:solidFill>
                  <a:srgbClr val="50585C"/>
                </a:solidFill>
                <a:effectLst/>
                <a:latin typeface="Open Sans" panose="020B0606030504020204" pitchFamily="34" charset="0"/>
              </a:rPr>
              <a:t> </a:t>
            </a:r>
          </a:p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800" dirty="0"/>
              <a:t>Part </a:t>
            </a:r>
            <a:r>
              <a:rPr lang="de-DE" sz="1800" dirty="0" err="1"/>
              <a:t>no</a:t>
            </a:r>
            <a:r>
              <a:rPr lang="de-DE" sz="18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800" dirty="0"/>
              <a:t>2079939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C1D9445-89D1-4FB4-BEEE-9B02DDEA5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491" y="1724687"/>
            <a:ext cx="1852137" cy="2110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EB714A7-DE2F-4241-9CDA-C617AE05CB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5720" y="1214919"/>
            <a:ext cx="6480720" cy="480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58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MRS6000 Mounting accessories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7B1DC8F-24C6-45BB-A170-4527D1B37C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800" y="1675706"/>
            <a:ext cx="7030411" cy="4225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F74B5D1E-18AC-4839-A862-69842AE63EC8}"/>
              </a:ext>
            </a:extLst>
          </p:cNvPr>
          <p:cNvSpPr txBox="1">
            <a:spLocks noGrp="1"/>
          </p:cNvSpPr>
          <p:nvPr>
            <p:ph type="body" sz="quarter" idx="17"/>
          </p:nvPr>
        </p:nvSpPr>
        <p:spPr bwMode="gray">
          <a:xfrm>
            <a:off x="1559496" y="4221088"/>
            <a:ext cx="1875056" cy="16241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b="1" dirty="0" err="1">
                <a:solidFill>
                  <a:srgbClr val="007CC1"/>
                </a:solidFill>
                <a:latin typeface="Open Sans" panose="020B0606030504020204" pitchFamily="34" charset="0"/>
                <a:hlinkClick r:id="rId4"/>
              </a:rPr>
              <a:t>Mounting</a:t>
            </a:r>
            <a:r>
              <a:rPr lang="de-DE" sz="1200" b="1" dirty="0">
                <a:solidFill>
                  <a:srgbClr val="007CC1"/>
                </a:solidFill>
                <a:latin typeface="Open Sans" panose="020B0606030504020204" pitchFamily="34" charset="0"/>
                <a:hlinkClick r:id="rId4"/>
              </a:rPr>
              <a:t> kit</a:t>
            </a:r>
            <a:endParaRPr lang="de-DE" sz="1200" b="1" dirty="0">
              <a:solidFill>
                <a:srgbClr val="007CC1"/>
              </a:solidFill>
              <a:latin typeface="Open Sans" panose="020B0606030504020204" pitchFamily="34" charset="0"/>
            </a:endParaRPr>
          </a:p>
          <a:p>
            <a:pPr marL="144000" indent="-144000">
              <a:spcAft>
                <a:spcPts val="0"/>
              </a:spcAft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2102120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MRS6000 bracket</a:t>
            </a:r>
            <a:endParaRPr lang="de-DE" sz="1200" dirty="0"/>
          </a:p>
          <a:p>
            <a:pPr>
              <a:spcAft>
                <a:spcPts val="0"/>
              </a:spcAft>
            </a:pPr>
            <a:endParaRPr lang="de-DE" sz="1200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D8B9E25-5BFE-40B2-817B-164A03F64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Mounting</a:t>
            </a:r>
            <a:r>
              <a:rPr lang="de-DE" dirty="0"/>
              <a:t> kit 2102120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rear</a:t>
            </a:r>
            <a:r>
              <a:rPr lang="de-DE" dirty="0"/>
              <a:t> </a:t>
            </a:r>
            <a:r>
              <a:rPr lang="de-DE" dirty="0" err="1"/>
              <a:t>mounting</a:t>
            </a:r>
            <a:endParaRPr lang="de-DE" dirty="0"/>
          </a:p>
        </p:txBody>
      </p:sp>
      <p:pic>
        <p:nvPicPr>
          <p:cNvPr id="13" name="Picture 2" descr="Befestigungssatz">
            <a:extLst>
              <a:ext uri="{FF2B5EF4-FFF2-40B4-BE49-F238E27FC236}">
                <a16:creationId xmlns:a16="http://schemas.microsoft.com/office/drawing/2014/main" id="{EC6F8E57-F072-452E-90D0-4F1D0383D2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228" y="2060848"/>
            <a:ext cx="225519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721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DB4419F-A7A9-427F-B74A-53D28A757B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B221FA6-5F27-44F4-AA34-C5CF4959436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20</a:t>
            </a:fld>
            <a:endParaRPr lang="en-US" noProof="0"/>
          </a:p>
        </p:txBody>
      </p:sp>
      <p:sp>
        <p:nvSpPr>
          <p:cNvPr id="7" name="Titel 4">
            <a:extLst>
              <a:ext uri="{FF2B5EF4-FFF2-40B4-BE49-F238E27FC236}">
                <a16:creationId xmlns:a16="http://schemas.microsoft.com/office/drawing/2014/main" id="{E1CD6CAD-4168-4632-9861-716CD2CBDFE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69803" y="1640590"/>
            <a:ext cx="7452394" cy="504527"/>
          </a:xfrm>
        </p:spPr>
        <p:txBody>
          <a:bodyPr/>
          <a:lstStyle/>
          <a:p>
            <a:pPr algn="ctr"/>
            <a:r>
              <a:rPr lang="en-US" sz="2400" b="1" dirty="0">
                <a:solidFill>
                  <a:schemeClr val="bg2"/>
                </a:solidFill>
              </a:rPr>
              <a:t>Option 3: Upright mounting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72A887D-0680-46F2-9FC0-53BBDE7313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1744" y="2348880"/>
            <a:ext cx="4076240" cy="375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7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Presentation Title, Speaker, Location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tel 49">
            <a:extLst>
              <a:ext uri="{FF2B5EF4-FFF2-40B4-BE49-F238E27FC236}">
                <a16:creationId xmlns:a16="http://schemas.microsoft.com/office/drawing/2014/main" id="{414008D3-C1A3-45EF-82C0-9D6656B92C34}"/>
              </a:ext>
            </a:extLst>
          </p:cNvPr>
          <p:cNvSpPr txBox="1">
            <a:spLocks/>
          </p:cNvSpPr>
          <p:nvPr/>
        </p:nvSpPr>
        <p:spPr bwMode="gray">
          <a:xfrm>
            <a:off x="623392" y="5488740"/>
            <a:ext cx="8027987" cy="36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200" b="1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defRPr sz="2200" b="1" kern="1200" spc="0" baseline="0">
                <a:solidFill>
                  <a:schemeClr val="bg2"/>
                </a:solidFill>
                <a:latin typeface="+mj-lt"/>
              </a:defRPr>
            </a:lvl2pPr>
            <a:lvl3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3pPr>
            <a:lvl4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4pPr>
            <a:lvl5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5pPr>
            <a:lvl6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6pPr>
            <a:lvl7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7pPr>
            <a:lvl8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8pPr>
            <a:lvl9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9pPr>
          </a:lstStyle>
          <a:p>
            <a:endParaRPr lang="en-US" dirty="0"/>
          </a:p>
        </p:txBody>
      </p:sp>
      <p:sp>
        <p:nvSpPr>
          <p:cNvPr id="16" name="Titel 4">
            <a:extLst>
              <a:ext uri="{FF2B5EF4-FFF2-40B4-BE49-F238E27FC236}">
                <a16:creationId xmlns:a16="http://schemas.microsoft.com/office/drawing/2014/main" id="{88312A8A-AD8D-4D68-9FA5-D0FADE57D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473074"/>
            <a:ext cx="9468618" cy="360000"/>
          </a:xfrm>
        </p:spPr>
        <p:txBody>
          <a:bodyPr/>
          <a:lstStyle/>
          <a:p>
            <a:r>
              <a:rPr lang="en-US" dirty="0"/>
              <a:t>Option 3 : Sensor bracket for upright mounting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035F2560-5D19-46AB-A465-AAEE2DCF3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603" y="2087220"/>
            <a:ext cx="3354306" cy="186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E387D7D-2717-40D6-A4D1-16BDBEF631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3228" y="1344251"/>
            <a:ext cx="7267973" cy="5141704"/>
          </a:xfrm>
          <a:prstGeom prst="rect">
            <a:avLst/>
          </a:prstGeom>
        </p:spPr>
      </p:pic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564A6875-499D-44F2-9F1F-CE72F67E979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724017" y="4298755"/>
            <a:ext cx="2555851" cy="1328245"/>
          </a:xfrm>
        </p:spPr>
        <p:txBody>
          <a:bodyPr/>
          <a:lstStyle/>
          <a:p>
            <a:pPr algn="l">
              <a:spcAft>
                <a:spcPts val="0"/>
              </a:spcAft>
              <a:buClr>
                <a:schemeClr val="bg2"/>
              </a:buClr>
            </a:pPr>
            <a:r>
              <a:rPr lang="de-DE" sz="1200" b="1" i="0" u="none" strike="noStrike" dirty="0" err="1">
                <a:solidFill>
                  <a:srgbClr val="007CC1"/>
                </a:solidFill>
                <a:effectLst/>
                <a:latin typeface="Open Sans" panose="020B0606030504020204" pitchFamily="34" charset="0"/>
                <a:hlinkClick r:id="rId5"/>
              </a:rPr>
              <a:t>Mounting</a:t>
            </a:r>
            <a:r>
              <a:rPr lang="de-DE" sz="1200" b="1" i="0" u="none" strike="noStrike" dirty="0">
                <a:solidFill>
                  <a:srgbClr val="007CC1"/>
                </a:solidFill>
                <a:effectLst/>
                <a:latin typeface="Open Sans" panose="020B0606030504020204" pitchFamily="34" charset="0"/>
                <a:hlinkClick r:id="rId5"/>
              </a:rPr>
              <a:t> kit</a:t>
            </a:r>
            <a:endParaRPr lang="de-DE" sz="1200" b="1" i="0" u="none" strike="noStrike" dirty="0">
              <a:solidFill>
                <a:srgbClr val="007CC1"/>
              </a:solidFill>
              <a:effectLst/>
              <a:latin typeface="Open Sans" panose="020B0606030504020204" pitchFamily="34" charset="0"/>
            </a:endParaRPr>
          </a:p>
          <a:p>
            <a:pPr marL="144000" indent="-144000">
              <a:spcAft>
                <a:spcPts val="0"/>
              </a:spcAft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2102119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MRS6000 bracket</a:t>
            </a:r>
          </a:p>
          <a:p>
            <a:pPr lvl="2" indent="0">
              <a:spcAft>
                <a:spcPts val="0"/>
              </a:spcAft>
              <a:buNone/>
            </a:pPr>
            <a:r>
              <a:rPr lang="en-US" sz="1200" dirty="0"/>
              <a:t> for upright mounting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167319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DB4419F-A7A9-427F-B74A-53D28A757B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B221FA6-5F27-44F4-AA34-C5CF4959436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22</a:t>
            </a:fld>
            <a:endParaRPr lang="en-US" noProof="0"/>
          </a:p>
        </p:txBody>
      </p:sp>
      <p:sp>
        <p:nvSpPr>
          <p:cNvPr id="7" name="Titel 4">
            <a:extLst>
              <a:ext uri="{FF2B5EF4-FFF2-40B4-BE49-F238E27FC236}">
                <a16:creationId xmlns:a16="http://schemas.microsoft.com/office/drawing/2014/main" id="{E1CD6CAD-4168-4632-9861-716CD2CBDFE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063552" y="2060848"/>
            <a:ext cx="7452394" cy="504527"/>
          </a:xfrm>
        </p:spPr>
        <p:txBody>
          <a:bodyPr/>
          <a:lstStyle/>
          <a:p>
            <a:pPr algn="ctr"/>
            <a:r>
              <a:rPr lang="en-US" sz="2400" b="1" dirty="0">
                <a:solidFill>
                  <a:schemeClr val="bg2"/>
                </a:solidFill>
              </a:rPr>
              <a:t>Additional accessory : </a:t>
            </a:r>
            <a:r>
              <a:rPr lang="en-US" sz="2400" b="1" dirty="0" err="1">
                <a:solidFill>
                  <a:schemeClr val="bg2"/>
                </a:solidFill>
              </a:rPr>
              <a:t>Shockabsorber</a:t>
            </a:r>
            <a:r>
              <a:rPr lang="en-US" sz="2400" b="1" dirty="0">
                <a:solidFill>
                  <a:schemeClr val="bg2"/>
                </a:solidFill>
              </a:rPr>
              <a:t> / Isolator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421D722E-8D33-477A-8C98-6C9DF97E0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552" y="3068960"/>
            <a:ext cx="3528391" cy="2173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platzhalter 3">
            <a:extLst>
              <a:ext uri="{FF2B5EF4-FFF2-40B4-BE49-F238E27FC236}">
                <a16:creationId xmlns:a16="http://schemas.microsoft.com/office/drawing/2014/main" id="{67E85FEE-A1B3-450B-8E21-A76AE0D634FB}"/>
              </a:ext>
            </a:extLst>
          </p:cNvPr>
          <p:cNvSpPr txBox="1">
            <a:spLocks/>
          </p:cNvSpPr>
          <p:nvPr/>
        </p:nvSpPr>
        <p:spPr bwMode="gray">
          <a:xfrm>
            <a:off x="6456040" y="3480550"/>
            <a:ext cx="2339827" cy="16241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b="1">
                <a:solidFill>
                  <a:srgbClr val="007CC1"/>
                </a:solidFill>
                <a:latin typeface="Open Sans" panose="020B0606030504020204" pitchFamily="34" charset="0"/>
                <a:hlinkClick r:id="rId3"/>
              </a:rPr>
              <a:t>Mounting kit</a:t>
            </a:r>
            <a:r>
              <a:rPr lang="de-DE" sz="1200" b="1">
                <a:solidFill>
                  <a:srgbClr val="007CC1"/>
                </a:solidFill>
                <a:latin typeface="Open Sans" panose="020B0606030504020204" pitchFamily="34" charset="0"/>
              </a:rPr>
              <a:t> </a:t>
            </a:r>
            <a:r>
              <a:rPr lang="de-DE" sz="1200" b="1">
                <a:solidFill>
                  <a:srgbClr val="F39200"/>
                </a:solidFill>
                <a:latin typeface="Open Sans" panose="020B0606030504020204" pitchFamily="34" charset="0"/>
              </a:rPr>
              <a:t>shock absorber</a:t>
            </a:r>
          </a:p>
          <a:p>
            <a:pPr marL="144000" indent="-144000">
              <a:spcAft>
                <a:spcPts val="0"/>
              </a:spcAft>
            </a:pPr>
            <a:r>
              <a:rPr lang="de-DE" sz="1200"/>
              <a:t>Part no.: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/>
              <a:t>2106367</a:t>
            </a:r>
          </a:p>
          <a:p>
            <a:pPr marL="144000" indent="-144000">
              <a:spcAft>
                <a:spcPts val="0"/>
              </a:spcAft>
            </a:pPr>
            <a:r>
              <a:rPr lang="en-US" sz="120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/>
              <a:t>Shock absorber / Isolator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71479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Presentation Title, Speaker, Location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2E85871-8950-4175-8EDC-0179198843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385" y="1925105"/>
            <a:ext cx="4896544" cy="301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BDB0089-EF03-45E0-BCD0-230256589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7058" y="2359488"/>
            <a:ext cx="5221510" cy="2738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el 49">
            <a:extLst>
              <a:ext uri="{FF2B5EF4-FFF2-40B4-BE49-F238E27FC236}">
                <a16:creationId xmlns:a16="http://schemas.microsoft.com/office/drawing/2014/main" id="{414008D3-C1A3-45EF-82C0-9D6656B92C34}"/>
              </a:ext>
            </a:extLst>
          </p:cNvPr>
          <p:cNvSpPr txBox="1">
            <a:spLocks/>
          </p:cNvSpPr>
          <p:nvPr/>
        </p:nvSpPr>
        <p:spPr bwMode="gray">
          <a:xfrm>
            <a:off x="623392" y="5488740"/>
            <a:ext cx="8027987" cy="36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200" b="1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defRPr sz="2200" b="1" kern="1200" spc="0" baseline="0">
                <a:solidFill>
                  <a:schemeClr val="bg2"/>
                </a:solidFill>
                <a:latin typeface="+mj-lt"/>
              </a:defRPr>
            </a:lvl2pPr>
            <a:lvl3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3pPr>
            <a:lvl4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4pPr>
            <a:lvl5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5pPr>
            <a:lvl6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6pPr>
            <a:lvl7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7pPr>
            <a:lvl8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8pPr>
            <a:lvl9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9pPr>
          </a:lstStyle>
          <a:p>
            <a:endParaRPr lang="en-US" dirty="0"/>
          </a:p>
        </p:txBody>
      </p:sp>
      <p:sp>
        <p:nvSpPr>
          <p:cNvPr id="11" name="Titel 49">
            <a:extLst>
              <a:ext uri="{FF2B5EF4-FFF2-40B4-BE49-F238E27FC236}">
                <a16:creationId xmlns:a16="http://schemas.microsoft.com/office/drawing/2014/main" id="{95B2EAE4-1D05-40E1-8E19-EA28BF5E4456}"/>
              </a:ext>
            </a:extLst>
          </p:cNvPr>
          <p:cNvSpPr txBox="1">
            <a:spLocks/>
          </p:cNvSpPr>
          <p:nvPr/>
        </p:nvSpPr>
        <p:spPr bwMode="gray">
          <a:xfrm>
            <a:off x="6096000" y="5269783"/>
            <a:ext cx="4176464" cy="36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200" b="1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defRPr sz="2200" b="1" kern="1200" spc="0" baseline="0">
                <a:solidFill>
                  <a:schemeClr val="bg2"/>
                </a:solidFill>
                <a:latin typeface="+mj-lt"/>
              </a:defRPr>
            </a:lvl2pPr>
            <a:lvl3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3pPr>
            <a:lvl4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4pPr>
            <a:lvl5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5pPr>
            <a:lvl6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6pPr>
            <a:lvl7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7pPr>
            <a:lvl8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8pPr>
            <a:lvl9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9pPr>
          </a:lstStyle>
          <a:p>
            <a:r>
              <a:rPr lang="en-US" sz="1600" dirty="0"/>
              <a:t>Front (connection to the sensor mount)</a:t>
            </a:r>
          </a:p>
        </p:txBody>
      </p:sp>
      <p:sp>
        <p:nvSpPr>
          <p:cNvPr id="15" name="Titel 49">
            <a:extLst>
              <a:ext uri="{FF2B5EF4-FFF2-40B4-BE49-F238E27FC236}">
                <a16:creationId xmlns:a16="http://schemas.microsoft.com/office/drawing/2014/main" id="{7354B662-DE4E-4CA0-A65B-798257846C9E}"/>
              </a:ext>
            </a:extLst>
          </p:cNvPr>
          <p:cNvSpPr txBox="1">
            <a:spLocks/>
          </p:cNvSpPr>
          <p:nvPr/>
        </p:nvSpPr>
        <p:spPr bwMode="gray">
          <a:xfrm>
            <a:off x="731838" y="5041397"/>
            <a:ext cx="3275929" cy="99180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200" b="1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defRPr sz="2200" b="1" kern="1200" spc="0" baseline="0">
                <a:solidFill>
                  <a:schemeClr val="bg2"/>
                </a:solidFill>
                <a:latin typeface="+mj-lt"/>
              </a:defRPr>
            </a:lvl2pPr>
            <a:lvl3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3pPr>
            <a:lvl4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4pPr>
            <a:lvl5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5pPr>
            <a:lvl6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6pPr>
            <a:lvl7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7pPr>
            <a:lvl8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8pPr>
            <a:lvl9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9pPr>
          </a:lstStyle>
          <a:p>
            <a:r>
              <a:rPr lang="en-US" sz="1600" dirty="0"/>
              <a:t>Back (connection to the wall or machine)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44A740BD-84CE-4D6C-8D4C-7F9731191A01}"/>
              </a:ext>
            </a:extLst>
          </p:cNvPr>
          <p:cNvCxnSpPr>
            <a:cxnSpLocks/>
          </p:cNvCxnSpPr>
          <p:nvPr/>
        </p:nvCxnSpPr>
        <p:spPr bwMode="gray">
          <a:xfrm>
            <a:off x="8040216" y="1975776"/>
            <a:ext cx="0" cy="565456"/>
          </a:xfrm>
          <a:prstGeom prst="straightConnector1">
            <a:avLst/>
          </a:prstGeom>
          <a:ln w="571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el 49">
            <a:extLst>
              <a:ext uri="{FF2B5EF4-FFF2-40B4-BE49-F238E27FC236}">
                <a16:creationId xmlns:a16="http://schemas.microsoft.com/office/drawing/2014/main" id="{B2197BC6-13C3-4A29-A905-82D3F624A2F0}"/>
              </a:ext>
            </a:extLst>
          </p:cNvPr>
          <p:cNvSpPr txBox="1">
            <a:spLocks/>
          </p:cNvSpPr>
          <p:nvPr/>
        </p:nvSpPr>
        <p:spPr bwMode="gray">
          <a:xfrm>
            <a:off x="7733717" y="1651020"/>
            <a:ext cx="1098587" cy="36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200" b="1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defRPr sz="2200" b="1" kern="1200" spc="0" baseline="0">
                <a:solidFill>
                  <a:schemeClr val="bg2"/>
                </a:solidFill>
                <a:latin typeface="+mj-lt"/>
              </a:defRPr>
            </a:lvl2pPr>
            <a:lvl3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3pPr>
            <a:lvl4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4pPr>
            <a:lvl5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5pPr>
            <a:lvl6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6pPr>
            <a:lvl7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7pPr>
            <a:lvl8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8pPr>
            <a:lvl9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9pPr>
          </a:lstStyle>
          <a:p>
            <a:r>
              <a:rPr lang="en-US" sz="1600" dirty="0"/>
              <a:t>Sensor</a:t>
            </a:r>
          </a:p>
        </p:txBody>
      </p:sp>
      <p:sp>
        <p:nvSpPr>
          <p:cNvPr id="17" name="Titel 4">
            <a:extLst>
              <a:ext uri="{FF2B5EF4-FFF2-40B4-BE49-F238E27FC236}">
                <a16:creationId xmlns:a16="http://schemas.microsoft.com/office/drawing/2014/main" id="{A898FAAD-6D86-4A93-90A3-77E03957D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473075"/>
            <a:ext cx="9684642" cy="360363"/>
          </a:xfrm>
        </p:spPr>
        <p:txBody>
          <a:bodyPr/>
          <a:lstStyle/>
          <a:p>
            <a:r>
              <a:rPr lang="en-US" dirty="0"/>
              <a:t>2106367 Shock absorber / Isolator</a:t>
            </a:r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DB2BA5C0-9704-4CF7-B04F-59267A55CDC5}"/>
              </a:ext>
            </a:extLst>
          </p:cNvPr>
          <p:cNvSpPr txBox="1">
            <a:spLocks noGrp="1"/>
          </p:cNvSpPr>
          <p:nvPr>
            <p:ph type="body" sz="quarter" idx="17"/>
          </p:nvPr>
        </p:nvSpPr>
        <p:spPr bwMode="gray">
          <a:xfrm>
            <a:off x="4348380" y="1245188"/>
            <a:ext cx="2339827" cy="16241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b="1" dirty="0" err="1">
                <a:solidFill>
                  <a:srgbClr val="007CC1"/>
                </a:solidFill>
                <a:latin typeface="Open Sans" panose="020B0606030504020204" pitchFamily="34" charset="0"/>
                <a:hlinkClick r:id="rId5"/>
              </a:rPr>
              <a:t>Mounting</a:t>
            </a:r>
            <a:r>
              <a:rPr lang="de-DE" sz="1200" b="1" dirty="0">
                <a:solidFill>
                  <a:srgbClr val="007CC1"/>
                </a:solidFill>
                <a:latin typeface="Open Sans" panose="020B0606030504020204" pitchFamily="34" charset="0"/>
                <a:hlinkClick r:id="rId5"/>
              </a:rPr>
              <a:t> kit</a:t>
            </a:r>
            <a:r>
              <a:rPr lang="de-DE" sz="1200" b="1" dirty="0">
                <a:solidFill>
                  <a:srgbClr val="007CC1"/>
                </a:solidFill>
                <a:latin typeface="Open Sans" panose="020B0606030504020204" pitchFamily="34" charset="0"/>
              </a:rPr>
              <a:t> </a:t>
            </a:r>
            <a:r>
              <a:rPr lang="de-DE" sz="1200" b="1" dirty="0" err="1">
                <a:solidFill>
                  <a:srgbClr val="F39200"/>
                </a:solidFill>
                <a:latin typeface="Open Sans" panose="020B0606030504020204" pitchFamily="34" charset="0"/>
              </a:rPr>
              <a:t>shock</a:t>
            </a:r>
            <a:r>
              <a:rPr lang="de-DE" sz="1200" b="1" dirty="0">
                <a:solidFill>
                  <a:srgbClr val="F39200"/>
                </a:solidFill>
                <a:latin typeface="Open Sans" panose="020B0606030504020204" pitchFamily="34" charset="0"/>
              </a:rPr>
              <a:t> </a:t>
            </a:r>
            <a:r>
              <a:rPr lang="de-DE" sz="1200" b="1" dirty="0" err="1">
                <a:solidFill>
                  <a:srgbClr val="F39200"/>
                </a:solidFill>
                <a:latin typeface="Open Sans" panose="020B0606030504020204" pitchFamily="34" charset="0"/>
              </a:rPr>
              <a:t>absorber</a:t>
            </a:r>
            <a:endParaRPr lang="de-DE" sz="1200" b="1" dirty="0">
              <a:solidFill>
                <a:srgbClr val="F39200"/>
              </a:solidFill>
              <a:latin typeface="Open Sans" panose="020B0606030504020204" pitchFamily="34" charset="0"/>
            </a:endParaRPr>
          </a:p>
          <a:p>
            <a:pPr marL="144000" indent="-144000">
              <a:spcAft>
                <a:spcPts val="0"/>
              </a:spcAft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2106367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Shock absorber / Isolator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67514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DB4419F-A7A9-427F-B74A-53D28A757B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B221FA6-5F27-44F4-AA34-C5CF4959436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24</a:t>
            </a:fld>
            <a:endParaRPr lang="en-US" noProof="0"/>
          </a:p>
        </p:txBody>
      </p:sp>
      <p:sp>
        <p:nvSpPr>
          <p:cNvPr id="7" name="Titel 4">
            <a:extLst>
              <a:ext uri="{FF2B5EF4-FFF2-40B4-BE49-F238E27FC236}">
                <a16:creationId xmlns:a16="http://schemas.microsoft.com/office/drawing/2014/main" id="{E1CD6CAD-4168-4632-9861-716CD2CBDFE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206428" y="1766704"/>
            <a:ext cx="7452394" cy="504527"/>
          </a:xfrm>
        </p:spPr>
        <p:txBody>
          <a:bodyPr/>
          <a:lstStyle/>
          <a:p>
            <a:pPr algn="ctr"/>
            <a:r>
              <a:rPr lang="en-US" sz="2400" b="1" dirty="0">
                <a:solidFill>
                  <a:schemeClr val="bg2"/>
                </a:solidFill>
              </a:rPr>
              <a:t>1. </a:t>
            </a:r>
            <a:r>
              <a:rPr lang="en-US" sz="2400" b="1" dirty="0" err="1">
                <a:solidFill>
                  <a:schemeClr val="bg2"/>
                </a:solidFill>
              </a:rPr>
              <a:t>Shockabsorber</a:t>
            </a:r>
            <a:r>
              <a:rPr lang="en-US" sz="2400" b="1" dirty="0">
                <a:solidFill>
                  <a:schemeClr val="bg2"/>
                </a:solidFill>
              </a:rPr>
              <a:t> / Isolator : Rear  mounting</a:t>
            </a:r>
          </a:p>
        </p:txBody>
      </p:sp>
      <p:sp>
        <p:nvSpPr>
          <p:cNvPr id="12" name="Kreuz 11">
            <a:extLst>
              <a:ext uri="{FF2B5EF4-FFF2-40B4-BE49-F238E27FC236}">
                <a16:creationId xmlns:a16="http://schemas.microsoft.com/office/drawing/2014/main" id="{2436230E-643B-44D7-A6EA-7F2790C071E8}"/>
              </a:ext>
            </a:extLst>
          </p:cNvPr>
          <p:cNvSpPr/>
          <p:nvPr/>
        </p:nvSpPr>
        <p:spPr bwMode="gray">
          <a:xfrm>
            <a:off x="5477167" y="3799867"/>
            <a:ext cx="360040" cy="360040"/>
          </a:xfrm>
          <a:prstGeom prst="plus">
            <a:avLst>
              <a:gd name="adj" fmla="val 4505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06C91C5-547E-4B4F-974B-DBB5E14C0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269" y="2894098"/>
            <a:ext cx="2827284" cy="212046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3C22FC7-559F-4F57-8221-10C0102059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048" y="2894098"/>
            <a:ext cx="2799434" cy="2099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8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0F59F7D-39BF-497B-8030-2DC6A5963D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534804E-416A-4D9D-A5ED-ED9A020A0F3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25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941A5A1-88DB-4CAD-93CC-4CEBFE156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</a:t>
            </a:r>
            <a:r>
              <a:rPr lang="en-US" dirty="0" err="1"/>
              <a:t>Shockabsorber</a:t>
            </a:r>
            <a:r>
              <a:rPr lang="en-US" dirty="0"/>
              <a:t> / isolator with rear mounting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99C9574C-232C-4522-8F63-BF196898FD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9449" y="833684"/>
            <a:ext cx="8027986" cy="290876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C47C30BB-5D10-455B-B345-83DCDE86C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3244" y="3509943"/>
            <a:ext cx="1312330" cy="92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ED9C7FF4-6A98-4289-9393-2B33B79A0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6966" y="2320493"/>
            <a:ext cx="1523197" cy="1511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Kreuz 11">
            <a:extLst>
              <a:ext uri="{FF2B5EF4-FFF2-40B4-BE49-F238E27FC236}">
                <a16:creationId xmlns:a16="http://schemas.microsoft.com/office/drawing/2014/main" id="{703572A0-EF92-42AA-9C16-1ABFE30F15BB}"/>
              </a:ext>
            </a:extLst>
          </p:cNvPr>
          <p:cNvSpPr/>
          <p:nvPr/>
        </p:nvSpPr>
        <p:spPr bwMode="gray">
          <a:xfrm>
            <a:off x="6345522" y="3392086"/>
            <a:ext cx="360040" cy="360040"/>
          </a:xfrm>
          <a:prstGeom prst="plus">
            <a:avLst>
              <a:gd name="adj" fmla="val 4505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13" name="Kreuz 12">
            <a:extLst>
              <a:ext uri="{FF2B5EF4-FFF2-40B4-BE49-F238E27FC236}">
                <a16:creationId xmlns:a16="http://schemas.microsoft.com/office/drawing/2014/main" id="{19E16952-FB59-4314-88B8-24CD7C88E7AC}"/>
              </a:ext>
            </a:extLst>
          </p:cNvPr>
          <p:cNvSpPr/>
          <p:nvPr/>
        </p:nvSpPr>
        <p:spPr bwMode="gray">
          <a:xfrm>
            <a:off x="9519209" y="3409794"/>
            <a:ext cx="360040" cy="360040"/>
          </a:xfrm>
          <a:prstGeom prst="plus">
            <a:avLst>
              <a:gd name="adj" fmla="val 4505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E0703C8-40F9-4376-A51B-418A552A3AD6}"/>
              </a:ext>
            </a:extLst>
          </p:cNvPr>
          <p:cNvSpPr txBox="1"/>
          <p:nvPr/>
        </p:nvSpPr>
        <p:spPr bwMode="gray">
          <a:xfrm>
            <a:off x="8927603" y="221006"/>
            <a:ext cx="2262529" cy="12241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buClr>
                <a:schemeClr val="bg2"/>
              </a:buClr>
            </a:pPr>
            <a:endParaRPr lang="de-DE" sz="1200" dirty="0"/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7E149B7C-5068-4E38-994A-0D6017A70E1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751737" y="4571748"/>
            <a:ext cx="2555851" cy="1328245"/>
          </a:xfrm>
        </p:spPr>
        <p:txBody>
          <a:bodyPr/>
          <a:lstStyle/>
          <a:p>
            <a:pPr algn="l">
              <a:spcAft>
                <a:spcPts val="0"/>
              </a:spcAft>
              <a:buClr>
                <a:schemeClr val="bg2"/>
              </a:buClr>
            </a:pPr>
            <a:r>
              <a:rPr lang="de-DE" sz="1200" b="1" i="0" u="none" strike="noStrike" dirty="0" err="1">
                <a:solidFill>
                  <a:srgbClr val="007CC1"/>
                </a:solidFill>
                <a:effectLst/>
                <a:latin typeface="Open Sans" panose="020B0606030504020204" pitchFamily="34" charset="0"/>
                <a:hlinkClick r:id="rId4"/>
              </a:rPr>
              <a:t>Mounting</a:t>
            </a:r>
            <a:r>
              <a:rPr lang="de-DE" sz="1200" b="1" i="0" u="none" strike="noStrike" dirty="0">
                <a:solidFill>
                  <a:srgbClr val="007CC1"/>
                </a:solidFill>
                <a:effectLst/>
                <a:latin typeface="Open Sans" panose="020B0606030504020204" pitchFamily="34" charset="0"/>
                <a:hlinkClick r:id="rId4"/>
              </a:rPr>
              <a:t> kit</a:t>
            </a:r>
            <a:endParaRPr lang="de-DE" sz="1200" b="1" i="0" u="none" strike="noStrike" dirty="0">
              <a:solidFill>
                <a:srgbClr val="007CC1"/>
              </a:solidFill>
              <a:effectLst/>
              <a:latin typeface="Open Sans" panose="020B0606030504020204" pitchFamily="34" charset="0"/>
            </a:endParaRPr>
          </a:p>
          <a:p>
            <a:pPr marL="144000" indent="-144000">
              <a:spcAft>
                <a:spcPts val="0"/>
              </a:spcAft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2102121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MRS6000 bracket</a:t>
            </a:r>
          </a:p>
          <a:p>
            <a:pPr lvl="2" indent="0">
              <a:spcAft>
                <a:spcPts val="0"/>
              </a:spcAft>
              <a:buNone/>
            </a:pPr>
            <a:r>
              <a:rPr lang="en-US" sz="1200" dirty="0"/>
              <a:t> for impact protection</a:t>
            </a:r>
            <a:endParaRPr lang="de-DE" sz="1200" dirty="0"/>
          </a:p>
          <a:p>
            <a:pPr>
              <a:spcAft>
                <a:spcPts val="0"/>
              </a:spcAft>
            </a:pPr>
            <a:endParaRPr lang="de-DE" sz="1200" dirty="0"/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09D57D3D-42F0-4F72-9273-A0D9825413B5}"/>
              </a:ext>
            </a:extLst>
          </p:cNvPr>
          <p:cNvSpPr txBox="1">
            <a:spLocks/>
          </p:cNvSpPr>
          <p:nvPr/>
        </p:nvSpPr>
        <p:spPr bwMode="gray">
          <a:xfrm>
            <a:off x="10182237" y="4028657"/>
            <a:ext cx="2555851" cy="1328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7">
              <a:spcAft>
                <a:spcPts val="0"/>
              </a:spcAft>
            </a:pPr>
            <a:r>
              <a:rPr lang="de-DE" sz="1200" dirty="0"/>
              <a:t>MRS6224R-131001</a:t>
            </a:r>
          </a:p>
        </p:txBody>
      </p:sp>
      <p:pic>
        <p:nvPicPr>
          <p:cNvPr id="1026" name="Picture 2" descr="Befestigungssatz">
            <a:extLst>
              <a:ext uri="{FF2B5EF4-FFF2-40B4-BE49-F238E27FC236}">
                <a16:creationId xmlns:a16="http://schemas.microsoft.com/office/drawing/2014/main" id="{01447404-D1E6-4497-9DDE-21BA36C87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0145" y="1303666"/>
            <a:ext cx="14287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883D4DA2-833F-4620-86D5-9E6C8B31C572}"/>
              </a:ext>
            </a:extLst>
          </p:cNvPr>
          <p:cNvSpPr txBox="1">
            <a:spLocks/>
          </p:cNvSpPr>
          <p:nvPr/>
        </p:nvSpPr>
        <p:spPr bwMode="gray">
          <a:xfrm>
            <a:off x="7802354" y="2162284"/>
            <a:ext cx="2555851" cy="1328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b="1" dirty="0" err="1">
                <a:solidFill>
                  <a:srgbClr val="007CC1"/>
                </a:solidFill>
                <a:latin typeface="Open Sans" panose="020B0606030504020204" pitchFamily="34" charset="0"/>
                <a:hlinkClick r:id="rId4"/>
              </a:rPr>
              <a:t>Mounting</a:t>
            </a:r>
            <a:r>
              <a:rPr lang="de-DE" sz="1200" b="1" dirty="0">
                <a:solidFill>
                  <a:srgbClr val="007CC1"/>
                </a:solidFill>
                <a:latin typeface="Open Sans" panose="020B0606030504020204" pitchFamily="34" charset="0"/>
                <a:hlinkClick r:id="rId4"/>
              </a:rPr>
              <a:t> kit</a:t>
            </a:r>
            <a:endParaRPr lang="de-DE" sz="1200" b="1" dirty="0">
              <a:solidFill>
                <a:srgbClr val="007CC1"/>
              </a:solidFill>
              <a:latin typeface="Open Sans" panose="020B0606030504020204" pitchFamily="34" charset="0"/>
            </a:endParaRPr>
          </a:p>
          <a:p>
            <a:pPr marL="144000" indent="-144000">
              <a:spcAft>
                <a:spcPts val="0"/>
              </a:spcAft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2102120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MRS6000 bracket</a:t>
            </a:r>
            <a:endParaRPr lang="de-DE" sz="1200" dirty="0"/>
          </a:p>
          <a:p>
            <a:pPr>
              <a:spcAft>
                <a:spcPts val="0"/>
              </a:spcAft>
            </a:pPr>
            <a:endParaRPr lang="de-DE" sz="1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032BF95-9337-407E-A590-5CADFF9942B1}"/>
              </a:ext>
            </a:extLst>
          </p:cNvPr>
          <p:cNvSpPr txBox="1"/>
          <p:nvPr/>
        </p:nvSpPr>
        <p:spPr bwMode="gray">
          <a:xfrm>
            <a:off x="7035794" y="33186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buClr>
                <a:schemeClr val="bg2"/>
              </a:buClr>
            </a:pPr>
            <a:r>
              <a:rPr lang="de-DE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or</a:t>
            </a:r>
            <a:endParaRPr lang="de-DE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054E44FB-4532-40DD-9E0F-23E5E001EF82}"/>
              </a:ext>
            </a:extLst>
          </p:cNvPr>
          <p:cNvSpPr/>
          <p:nvPr/>
        </p:nvSpPr>
        <p:spPr bwMode="gray">
          <a:xfrm>
            <a:off x="7481854" y="1284389"/>
            <a:ext cx="2154714" cy="210084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BFFAD96F-E365-4F64-92F6-19D5B9B96060}"/>
              </a:ext>
            </a:extLst>
          </p:cNvPr>
          <p:cNvSpPr/>
          <p:nvPr/>
        </p:nvSpPr>
        <p:spPr bwMode="gray">
          <a:xfrm>
            <a:off x="7486184" y="3452571"/>
            <a:ext cx="2154714" cy="273660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27" name="Textplatzhalter 3">
            <a:extLst>
              <a:ext uri="{FF2B5EF4-FFF2-40B4-BE49-F238E27FC236}">
                <a16:creationId xmlns:a16="http://schemas.microsoft.com/office/drawing/2014/main" id="{42B20FDF-A4BD-42FF-A15B-E6514F20F7B8}"/>
              </a:ext>
            </a:extLst>
          </p:cNvPr>
          <p:cNvSpPr txBox="1">
            <a:spLocks/>
          </p:cNvSpPr>
          <p:nvPr/>
        </p:nvSpPr>
        <p:spPr bwMode="gray">
          <a:xfrm>
            <a:off x="2989649" y="4483961"/>
            <a:ext cx="2339827" cy="16241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b="1" dirty="0" err="1">
                <a:solidFill>
                  <a:srgbClr val="007CC1"/>
                </a:solidFill>
                <a:latin typeface="Open Sans" panose="020B0606030504020204" pitchFamily="34" charset="0"/>
                <a:hlinkClick r:id="rId4"/>
              </a:rPr>
              <a:t>Mounting</a:t>
            </a:r>
            <a:r>
              <a:rPr lang="de-DE" sz="1200" b="1" dirty="0">
                <a:solidFill>
                  <a:srgbClr val="007CC1"/>
                </a:solidFill>
                <a:latin typeface="Open Sans" panose="020B0606030504020204" pitchFamily="34" charset="0"/>
                <a:hlinkClick r:id="rId4"/>
              </a:rPr>
              <a:t> kit</a:t>
            </a:r>
            <a:r>
              <a:rPr lang="de-DE" sz="1200" b="1" dirty="0">
                <a:solidFill>
                  <a:srgbClr val="007CC1"/>
                </a:solidFill>
                <a:latin typeface="Open Sans" panose="020B0606030504020204" pitchFamily="34" charset="0"/>
              </a:rPr>
              <a:t> </a:t>
            </a:r>
            <a:r>
              <a:rPr lang="de-DE" sz="1200" b="1" dirty="0" err="1">
                <a:solidFill>
                  <a:srgbClr val="F39200"/>
                </a:solidFill>
                <a:latin typeface="Open Sans" panose="020B0606030504020204" pitchFamily="34" charset="0"/>
              </a:rPr>
              <a:t>shock</a:t>
            </a:r>
            <a:r>
              <a:rPr lang="de-DE" sz="1200" b="1" dirty="0">
                <a:solidFill>
                  <a:srgbClr val="F39200"/>
                </a:solidFill>
                <a:latin typeface="Open Sans" panose="020B0606030504020204" pitchFamily="34" charset="0"/>
              </a:rPr>
              <a:t> </a:t>
            </a:r>
            <a:r>
              <a:rPr lang="de-DE" sz="1200" b="1" dirty="0" err="1">
                <a:solidFill>
                  <a:srgbClr val="F39200"/>
                </a:solidFill>
                <a:latin typeface="Open Sans" panose="020B0606030504020204" pitchFamily="34" charset="0"/>
              </a:rPr>
              <a:t>absorber</a:t>
            </a:r>
            <a:endParaRPr lang="de-DE" sz="1200" b="1" dirty="0">
              <a:solidFill>
                <a:srgbClr val="F39200"/>
              </a:solidFill>
              <a:latin typeface="Open Sans" panose="020B0606030504020204" pitchFamily="34" charset="0"/>
            </a:endParaRPr>
          </a:p>
          <a:p>
            <a:pPr marL="144000" indent="-144000">
              <a:spcAft>
                <a:spcPts val="0"/>
              </a:spcAft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2106367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Shock absorber / Isolator</a:t>
            </a:r>
            <a:endParaRPr lang="de-DE" sz="1200" dirty="0"/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299B72D4-1763-4E88-BEED-87C4F6518C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4029" y="1754768"/>
            <a:ext cx="2595311" cy="23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93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DB4419F-A7A9-427F-B74A-53D28A757B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B221FA6-5F27-44F4-AA34-C5CF4959436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26</a:t>
            </a:fld>
            <a:endParaRPr lang="en-US" noProof="0"/>
          </a:p>
        </p:txBody>
      </p:sp>
      <p:sp>
        <p:nvSpPr>
          <p:cNvPr id="7" name="Titel 4">
            <a:extLst>
              <a:ext uri="{FF2B5EF4-FFF2-40B4-BE49-F238E27FC236}">
                <a16:creationId xmlns:a16="http://schemas.microsoft.com/office/drawing/2014/main" id="{E1CD6CAD-4168-4632-9861-716CD2CBDFE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69802" y="1640590"/>
            <a:ext cx="7686637" cy="504527"/>
          </a:xfrm>
        </p:spPr>
        <p:txBody>
          <a:bodyPr/>
          <a:lstStyle/>
          <a:p>
            <a:pPr algn="ctr"/>
            <a:r>
              <a:rPr lang="en-US" sz="2400" b="1" dirty="0">
                <a:solidFill>
                  <a:schemeClr val="bg2"/>
                </a:solidFill>
              </a:rPr>
              <a:t>2. </a:t>
            </a:r>
            <a:r>
              <a:rPr lang="en-US" sz="2400" b="1" dirty="0" err="1">
                <a:solidFill>
                  <a:schemeClr val="bg2"/>
                </a:solidFill>
              </a:rPr>
              <a:t>Shockabsorber</a:t>
            </a:r>
            <a:r>
              <a:rPr lang="en-US" sz="2400" b="1" dirty="0">
                <a:solidFill>
                  <a:schemeClr val="bg2"/>
                </a:solidFill>
              </a:rPr>
              <a:t> / isolator with Upright mounting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72A887D-0680-46F2-9FC0-53BBDE7313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824" y="2395512"/>
            <a:ext cx="1872208" cy="1723620"/>
          </a:xfrm>
          <a:prstGeom prst="rect">
            <a:avLst/>
          </a:prstGeom>
        </p:spPr>
      </p:pic>
      <p:sp>
        <p:nvSpPr>
          <p:cNvPr id="9" name="Kreuz 8">
            <a:extLst>
              <a:ext uri="{FF2B5EF4-FFF2-40B4-BE49-F238E27FC236}">
                <a16:creationId xmlns:a16="http://schemas.microsoft.com/office/drawing/2014/main" id="{956342D4-A9D8-4178-A74B-8BD882724D55}"/>
              </a:ext>
            </a:extLst>
          </p:cNvPr>
          <p:cNvSpPr/>
          <p:nvPr/>
        </p:nvSpPr>
        <p:spPr bwMode="gray">
          <a:xfrm>
            <a:off x="5315905" y="4252873"/>
            <a:ext cx="360040" cy="360040"/>
          </a:xfrm>
          <a:prstGeom prst="plus">
            <a:avLst>
              <a:gd name="adj" fmla="val 4505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6FBBBD3-92CB-4BCC-A3D9-E381D8B04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248" y="4822731"/>
            <a:ext cx="1646433" cy="115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53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Presentation Title, Speaker, Location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tel 49">
            <a:extLst>
              <a:ext uri="{FF2B5EF4-FFF2-40B4-BE49-F238E27FC236}">
                <a16:creationId xmlns:a16="http://schemas.microsoft.com/office/drawing/2014/main" id="{414008D3-C1A3-45EF-82C0-9D6656B92C34}"/>
              </a:ext>
            </a:extLst>
          </p:cNvPr>
          <p:cNvSpPr txBox="1">
            <a:spLocks/>
          </p:cNvSpPr>
          <p:nvPr/>
        </p:nvSpPr>
        <p:spPr bwMode="gray">
          <a:xfrm>
            <a:off x="623392" y="5488740"/>
            <a:ext cx="8027987" cy="36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200" b="1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defRPr sz="2200" b="1" kern="1200" spc="0" baseline="0">
                <a:solidFill>
                  <a:schemeClr val="bg2"/>
                </a:solidFill>
                <a:latin typeface="+mj-lt"/>
              </a:defRPr>
            </a:lvl2pPr>
            <a:lvl3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3pPr>
            <a:lvl4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4pPr>
            <a:lvl5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5pPr>
            <a:lvl6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6pPr>
            <a:lvl7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7pPr>
            <a:lvl8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8pPr>
            <a:lvl9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9pPr>
          </a:lstStyle>
          <a:p>
            <a:endParaRPr lang="en-US" dirty="0"/>
          </a:p>
        </p:txBody>
      </p:sp>
      <p:sp>
        <p:nvSpPr>
          <p:cNvPr id="16" name="Titel 4">
            <a:extLst>
              <a:ext uri="{FF2B5EF4-FFF2-40B4-BE49-F238E27FC236}">
                <a16:creationId xmlns:a16="http://schemas.microsoft.com/office/drawing/2014/main" id="{88312A8A-AD8D-4D68-9FA5-D0FADE57D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473074"/>
            <a:ext cx="9468618" cy="360000"/>
          </a:xfrm>
        </p:spPr>
        <p:txBody>
          <a:bodyPr/>
          <a:lstStyle/>
          <a:p>
            <a:r>
              <a:rPr lang="en-US" dirty="0"/>
              <a:t>2. Shock absorber with upright mounting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035F2560-5D19-46AB-A465-AAEE2DCF3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603" y="2087220"/>
            <a:ext cx="3354306" cy="186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564A6875-499D-44F2-9F1F-CE72F67E979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666830" y="4340495"/>
            <a:ext cx="2555851" cy="1328245"/>
          </a:xfrm>
        </p:spPr>
        <p:txBody>
          <a:bodyPr/>
          <a:lstStyle/>
          <a:p>
            <a:pPr algn="l">
              <a:spcAft>
                <a:spcPts val="0"/>
              </a:spcAft>
              <a:buClr>
                <a:schemeClr val="bg2"/>
              </a:buClr>
            </a:pPr>
            <a:r>
              <a:rPr lang="de-DE" sz="1200" b="1" i="0" u="none" strike="noStrike" dirty="0" err="1">
                <a:solidFill>
                  <a:srgbClr val="007CC1"/>
                </a:solidFill>
                <a:effectLst/>
                <a:latin typeface="Open Sans" panose="020B0606030504020204" pitchFamily="34" charset="0"/>
                <a:hlinkClick r:id="rId4"/>
              </a:rPr>
              <a:t>Mounting</a:t>
            </a:r>
            <a:r>
              <a:rPr lang="de-DE" sz="1200" b="1" i="0" u="none" strike="noStrike" dirty="0">
                <a:solidFill>
                  <a:srgbClr val="007CC1"/>
                </a:solidFill>
                <a:effectLst/>
                <a:latin typeface="Open Sans" panose="020B0606030504020204" pitchFamily="34" charset="0"/>
                <a:hlinkClick r:id="rId4"/>
              </a:rPr>
              <a:t> kit</a:t>
            </a:r>
            <a:endParaRPr lang="de-DE" sz="1200" b="1" i="0" u="none" strike="noStrike" dirty="0">
              <a:solidFill>
                <a:srgbClr val="007CC1"/>
              </a:solidFill>
              <a:effectLst/>
              <a:latin typeface="Open Sans" panose="020B0606030504020204" pitchFamily="34" charset="0"/>
            </a:endParaRPr>
          </a:p>
          <a:p>
            <a:pPr marL="144000" indent="-144000">
              <a:spcAft>
                <a:spcPts val="0"/>
              </a:spcAft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2102119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MRS6000 bracket</a:t>
            </a:r>
          </a:p>
          <a:p>
            <a:pPr lvl="2" indent="0">
              <a:spcAft>
                <a:spcPts val="0"/>
              </a:spcAft>
              <a:buNone/>
            </a:pPr>
            <a:r>
              <a:rPr lang="en-US" sz="1200" dirty="0"/>
              <a:t> for upright mounting</a:t>
            </a:r>
            <a:endParaRPr lang="de-DE" sz="1200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CFDE0E29-426D-442C-B32A-DCD7DDDC94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6081" y="2327196"/>
            <a:ext cx="2646077" cy="162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8D9A2B8A-37AD-4CFF-8805-8D695C4E3653}"/>
              </a:ext>
            </a:extLst>
          </p:cNvPr>
          <p:cNvSpPr txBox="1">
            <a:spLocks/>
          </p:cNvSpPr>
          <p:nvPr/>
        </p:nvSpPr>
        <p:spPr bwMode="gray">
          <a:xfrm>
            <a:off x="6079207" y="4400773"/>
            <a:ext cx="2339827" cy="16241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b="1" dirty="0" err="1">
                <a:solidFill>
                  <a:srgbClr val="007CC1"/>
                </a:solidFill>
                <a:latin typeface="Open Sans" panose="020B0606030504020204" pitchFamily="34" charset="0"/>
                <a:hlinkClick r:id="rId4"/>
              </a:rPr>
              <a:t>Mounting</a:t>
            </a:r>
            <a:r>
              <a:rPr lang="de-DE" sz="1200" b="1" dirty="0">
                <a:solidFill>
                  <a:srgbClr val="007CC1"/>
                </a:solidFill>
                <a:latin typeface="Open Sans" panose="020B0606030504020204" pitchFamily="34" charset="0"/>
                <a:hlinkClick r:id="rId4"/>
              </a:rPr>
              <a:t> kit</a:t>
            </a:r>
            <a:r>
              <a:rPr lang="de-DE" sz="1200" b="1" dirty="0">
                <a:solidFill>
                  <a:srgbClr val="007CC1"/>
                </a:solidFill>
                <a:latin typeface="Open Sans" panose="020B0606030504020204" pitchFamily="34" charset="0"/>
              </a:rPr>
              <a:t> </a:t>
            </a:r>
            <a:r>
              <a:rPr lang="de-DE" sz="1200" b="1" dirty="0" err="1">
                <a:solidFill>
                  <a:srgbClr val="F39200"/>
                </a:solidFill>
                <a:latin typeface="Open Sans" panose="020B0606030504020204" pitchFamily="34" charset="0"/>
              </a:rPr>
              <a:t>shock</a:t>
            </a:r>
            <a:r>
              <a:rPr lang="de-DE" sz="1200" b="1" dirty="0">
                <a:solidFill>
                  <a:srgbClr val="F39200"/>
                </a:solidFill>
                <a:latin typeface="Open Sans" panose="020B0606030504020204" pitchFamily="34" charset="0"/>
              </a:rPr>
              <a:t> </a:t>
            </a:r>
            <a:r>
              <a:rPr lang="de-DE" sz="1200" b="1" dirty="0" err="1">
                <a:solidFill>
                  <a:srgbClr val="F39200"/>
                </a:solidFill>
                <a:latin typeface="Open Sans" panose="020B0606030504020204" pitchFamily="34" charset="0"/>
              </a:rPr>
              <a:t>absorber</a:t>
            </a:r>
            <a:endParaRPr lang="de-DE" sz="1200" b="1" dirty="0">
              <a:solidFill>
                <a:srgbClr val="F39200"/>
              </a:solidFill>
              <a:latin typeface="Open Sans" panose="020B0606030504020204" pitchFamily="34" charset="0"/>
            </a:endParaRPr>
          </a:p>
          <a:p>
            <a:pPr marL="144000" indent="-144000">
              <a:spcAft>
                <a:spcPts val="0"/>
              </a:spcAft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2106367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Shock absorber / Isolator</a:t>
            </a:r>
            <a:endParaRPr lang="de-DE" sz="1200" dirty="0"/>
          </a:p>
        </p:txBody>
      </p:sp>
      <p:sp>
        <p:nvSpPr>
          <p:cNvPr id="13" name="Kreuz 12">
            <a:extLst>
              <a:ext uri="{FF2B5EF4-FFF2-40B4-BE49-F238E27FC236}">
                <a16:creationId xmlns:a16="http://schemas.microsoft.com/office/drawing/2014/main" id="{793D2C4B-CDBE-4AD5-8A56-380EA54EC224}"/>
              </a:ext>
            </a:extLst>
          </p:cNvPr>
          <p:cNvSpPr/>
          <p:nvPr/>
        </p:nvSpPr>
        <p:spPr bwMode="gray">
          <a:xfrm>
            <a:off x="5106107" y="3103071"/>
            <a:ext cx="360040" cy="360040"/>
          </a:xfrm>
          <a:prstGeom prst="plus">
            <a:avLst>
              <a:gd name="adj" fmla="val 4505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27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840B6CF-F721-4985-875B-0A5D327CFE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002EB8A-93C5-4261-BF14-0145B026DE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28</a:t>
            </a:fld>
            <a:endParaRPr lang="en-US" noProof="0"/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45C484A1-0692-4875-A032-1BF5068FAF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3D0F415-A6CB-41D8-AF0F-BB5DF2DD2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8" y="1262966"/>
            <a:ext cx="6717109" cy="4899709"/>
          </a:xfrm>
          <a:prstGeom prst="rect">
            <a:avLst/>
          </a:prstGeom>
        </p:spPr>
      </p:pic>
      <p:sp>
        <p:nvSpPr>
          <p:cNvPr id="10" name="Titel 4">
            <a:extLst>
              <a:ext uri="{FF2B5EF4-FFF2-40B4-BE49-F238E27FC236}">
                <a16:creationId xmlns:a16="http://schemas.microsoft.com/office/drawing/2014/main" id="{142C9DCB-2C05-49AD-AC50-22946B07C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473075"/>
            <a:ext cx="9468618" cy="360363"/>
          </a:xfrm>
        </p:spPr>
        <p:txBody>
          <a:bodyPr/>
          <a:lstStyle/>
          <a:p>
            <a:r>
              <a:rPr lang="en-US" dirty="0"/>
              <a:t>2. Shock absorber with upright mounting </a:t>
            </a:r>
          </a:p>
        </p:txBody>
      </p:sp>
    </p:spTree>
    <p:extLst>
      <p:ext uri="{BB962C8B-B14F-4D97-AF65-F5344CB8AC3E}">
        <p14:creationId xmlns:p14="http://schemas.microsoft.com/office/powerpoint/2010/main" val="383114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DB4419F-A7A9-427F-B74A-53D28A757B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B221FA6-5F27-44F4-AA34-C5CF4959436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29</a:t>
            </a:fld>
            <a:endParaRPr lang="en-US" noProof="0"/>
          </a:p>
        </p:txBody>
      </p:sp>
      <p:sp>
        <p:nvSpPr>
          <p:cNvPr id="7" name="Titel 4">
            <a:extLst>
              <a:ext uri="{FF2B5EF4-FFF2-40B4-BE49-F238E27FC236}">
                <a16:creationId xmlns:a16="http://schemas.microsoft.com/office/drawing/2014/main" id="{E1CD6CAD-4168-4632-9861-716CD2CBDFE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09700" y="2116138"/>
            <a:ext cx="7452394" cy="504527"/>
          </a:xfrm>
        </p:spPr>
        <p:txBody>
          <a:bodyPr/>
          <a:lstStyle/>
          <a:p>
            <a:pPr algn="ctr"/>
            <a:r>
              <a:rPr lang="en-US" sz="2400" b="1" dirty="0">
                <a:solidFill>
                  <a:schemeClr val="bg2"/>
                </a:solidFill>
              </a:rPr>
              <a:t>Further accessories</a:t>
            </a:r>
          </a:p>
        </p:txBody>
      </p:sp>
    </p:spTree>
    <p:extLst>
      <p:ext uri="{BB962C8B-B14F-4D97-AF65-F5344CB8AC3E}">
        <p14:creationId xmlns:p14="http://schemas.microsoft.com/office/powerpoint/2010/main" val="380172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MRS6000 Mounting accessories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0" name="Titel 49">
            <a:extLst>
              <a:ext uri="{FF2B5EF4-FFF2-40B4-BE49-F238E27FC236}">
                <a16:creationId xmlns:a16="http://schemas.microsoft.com/office/drawing/2014/main" id="{D27AF069-DEEE-4E1E-A58C-41F67E6A0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473074"/>
            <a:ext cx="8928100" cy="360000"/>
          </a:xfrm>
        </p:spPr>
        <p:txBody>
          <a:bodyPr/>
          <a:lstStyle/>
          <a:p>
            <a:r>
              <a:rPr lang="en-US" dirty="0"/>
              <a:t>2102121 Mounting kit with impact protection for rear mounting </a:t>
            </a:r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38B726D9-F6A0-4A1A-874D-EFFE72E7A7C6}"/>
              </a:ext>
            </a:extLst>
          </p:cNvPr>
          <p:cNvSpPr txBox="1">
            <a:spLocks/>
          </p:cNvSpPr>
          <p:nvPr/>
        </p:nvSpPr>
        <p:spPr bwMode="gray">
          <a:xfrm>
            <a:off x="1919536" y="3861048"/>
            <a:ext cx="2555851" cy="1328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b="1" dirty="0" err="1">
                <a:solidFill>
                  <a:srgbClr val="007CC1"/>
                </a:solidFill>
                <a:latin typeface="Open Sans" panose="020B0606030504020204" pitchFamily="34" charset="0"/>
                <a:hlinkClick r:id="rId3"/>
              </a:rPr>
              <a:t>Mounting</a:t>
            </a:r>
            <a:r>
              <a:rPr lang="de-DE" sz="1200" b="1" dirty="0">
                <a:solidFill>
                  <a:srgbClr val="007CC1"/>
                </a:solidFill>
                <a:latin typeface="Open Sans" panose="020B0606030504020204" pitchFamily="34" charset="0"/>
                <a:hlinkClick r:id="rId3"/>
              </a:rPr>
              <a:t> kit</a:t>
            </a:r>
            <a:endParaRPr lang="de-DE" sz="1200" b="1" dirty="0">
              <a:solidFill>
                <a:srgbClr val="007CC1"/>
              </a:solidFill>
              <a:latin typeface="Open Sans" panose="020B0606030504020204" pitchFamily="34" charset="0"/>
            </a:endParaRPr>
          </a:p>
          <a:p>
            <a:pPr marL="144000" indent="-144000">
              <a:spcAft>
                <a:spcPts val="0"/>
              </a:spcAft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2102121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MRS6000 bracket</a:t>
            </a:r>
          </a:p>
          <a:p>
            <a:pPr lvl="2" indent="0">
              <a:spcAft>
                <a:spcPts val="0"/>
              </a:spcAft>
              <a:buFont typeface="Open Sans" panose="020B0606030504020204" pitchFamily="34" charset="0"/>
              <a:buNone/>
            </a:pPr>
            <a:r>
              <a:rPr lang="en-US" sz="1200" dirty="0"/>
              <a:t> for impact protection</a:t>
            </a:r>
            <a:endParaRPr lang="de-DE" sz="1200" dirty="0"/>
          </a:p>
          <a:p>
            <a:pPr>
              <a:spcAft>
                <a:spcPts val="0"/>
              </a:spcAft>
            </a:pPr>
            <a:endParaRPr lang="de-DE" sz="1200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BE53F9F2-4A95-4148-9A2A-D181E1B1A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800" y="1123951"/>
            <a:ext cx="6984776" cy="511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0284B70E-D518-48D7-9BAF-A2E7E4E08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8841" y="1751014"/>
            <a:ext cx="2388500" cy="1692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0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MRS6000 Mounting accessories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tel 49">
            <a:extLst>
              <a:ext uri="{FF2B5EF4-FFF2-40B4-BE49-F238E27FC236}">
                <a16:creationId xmlns:a16="http://schemas.microsoft.com/office/drawing/2014/main" id="{414008D3-C1A3-45EF-82C0-9D6656B92C34}"/>
              </a:ext>
            </a:extLst>
          </p:cNvPr>
          <p:cNvSpPr txBox="1">
            <a:spLocks/>
          </p:cNvSpPr>
          <p:nvPr/>
        </p:nvSpPr>
        <p:spPr bwMode="gray">
          <a:xfrm>
            <a:off x="623392" y="5488740"/>
            <a:ext cx="8027987" cy="36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200" b="1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defRPr sz="2200" b="1" kern="1200" spc="0" baseline="0">
                <a:solidFill>
                  <a:schemeClr val="bg2"/>
                </a:solidFill>
                <a:latin typeface="+mj-lt"/>
              </a:defRPr>
            </a:lvl2pPr>
            <a:lvl3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3pPr>
            <a:lvl4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4pPr>
            <a:lvl5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5pPr>
            <a:lvl6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6pPr>
            <a:lvl7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7pPr>
            <a:lvl8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8pPr>
            <a:lvl9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9pPr>
          </a:lstStyle>
          <a:p>
            <a:endParaRPr lang="en-US" dirty="0"/>
          </a:p>
        </p:txBody>
      </p:sp>
      <p:sp>
        <p:nvSpPr>
          <p:cNvPr id="17" name="Titel 4">
            <a:extLst>
              <a:ext uri="{FF2B5EF4-FFF2-40B4-BE49-F238E27FC236}">
                <a16:creationId xmlns:a16="http://schemas.microsoft.com/office/drawing/2014/main" id="{A898FAAD-6D86-4A93-90A3-77E03957D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473075"/>
            <a:ext cx="9684642" cy="360363"/>
          </a:xfrm>
        </p:spPr>
        <p:txBody>
          <a:bodyPr/>
          <a:lstStyle/>
          <a:p>
            <a:r>
              <a:rPr lang="en-US" dirty="0"/>
              <a:t>2104795 Retaining cable</a:t>
            </a:r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DB2BA5C0-9704-4CF7-B04F-59267A55CDC5}"/>
              </a:ext>
            </a:extLst>
          </p:cNvPr>
          <p:cNvSpPr txBox="1">
            <a:spLocks noGrp="1"/>
          </p:cNvSpPr>
          <p:nvPr>
            <p:ph type="body" sz="quarter" idx="17"/>
          </p:nvPr>
        </p:nvSpPr>
        <p:spPr bwMode="gray">
          <a:xfrm>
            <a:off x="6960096" y="2164417"/>
            <a:ext cx="2339827" cy="16241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b="1" dirty="0" err="1">
                <a:solidFill>
                  <a:srgbClr val="007CC1"/>
                </a:solidFill>
                <a:latin typeface="Open Sans" panose="020B0606030504020204" pitchFamily="34" charset="0"/>
                <a:hlinkClick r:id="rId3"/>
              </a:rPr>
              <a:t>Retaining</a:t>
            </a:r>
            <a:r>
              <a:rPr lang="de-DE" sz="1200" b="1" dirty="0">
                <a:solidFill>
                  <a:srgbClr val="007CC1"/>
                </a:solidFill>
                <a:latin typeface="Open Sans" panose="020B0606030504020204" pitchFamily="34" charset="0"/>
                <a:hlinkClick r:id="rId3"/>
              </a:rPr>
              <a:t> </a:t>
            </a:r>
            <a:r>
              <a:rPr lang="de-DE" sz="1200" b="1" dirty="0" err="1">
                <a:solidFill>
                  <a:srgbClr val="007CC1"/>
                </a:solidFill>
                <a:latin typeface="Open Sans" panose="020B0606030504020204" pitchFamily="34" charset="0"/>
                <a:hlinkClick r:id="rId3"/>
              </a:rPr>
              <a:t>cable</a:t>
            </a:r>
            <a:endParaRPr lang="de-DE" sz="1200" b="1" dirty="0">
              <a:solidFill>
                <a:srgbClr val="F39200"/>
              </a:solidFill>
              <a:latin typeface="Open Sans" panose="020B0606030504020204" pitchFamily="34" charset="0"/>
            </a:endParaRPr>
          </a:p>
          <a:p>
            <a:pPr marL="144000" indent="-144000">
              <a:spcAft>
                <a:spcPts val="0"/>
              </a:spcAft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2104795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Steel rope </a:t>
            </a:r>
          </a:p>
          <a:p>
            <a:pPr marL="360000" lvl="2" indent="-144000">
              <a:spcAft>
                <a:spcPts val="0"/>
              </a:spcAft>
            </a:pPr>
            <a:endParaRPr lang="de-DE" sz="1200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0A3689C-1F52-497F-9153-92FC0D056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6" y="2378083"/>
            <a:ext cx="4983773" cy="283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532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MRS6000 Mounting accessories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tel 49">
            <a:extLst>
              <a:ext uri="{FF2B5EF4-FFF2-40B4-BE49-F238E27FC236}">
                <a16:creationId xmlns:a16="http://schemas.microsoft.com/office/drawing/2014/main" id="{414008D3-C1A3-45EF-82C0-9D6656B92C34}"/>
              </a:ext>
            </a:extLst>
          </p:cNvPr>
          <p:cNvSpPr txBox="1">
            <a:spLocks/>
          </p:cNvSpPr>
          <p:nvPr/>
        </p:nvSpPr>
        <p:spPr bwMode="gray">
          <a:xfrm>
            <a:off x="623392" y="5488740"/>
            <a:ext cx="8027987" cy="36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200" b="1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defRPr sz="2200" b="1" kern="1200" spc="0" baseline="0">
                <a:solidFill>
                  <a:schemeClr val="bg2"/>
                </a:solidFill>
                <a:latin typeface="+mj-lt"/>
              </a:defRPr>
            </a:lvl2pPr>
            <a:lvl3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3pPr>
            <a:lvl4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4pPr>
            <a:lvl5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5pPr>
            <a:lvl6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6pPr>
            <a:lvl7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7pPr>
            <a:lvl8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8pPr>
            <a:lvl9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9pPr>
          </a:lstStyle>
          <a:p>
            <a:endParaRPr lang="en-US" dirty="0"/>
          </a:p>
        </p:txBody>
      </p:sp>
      <p:sp>
        <p:nvSpPr>
          <p:cNvPr id="17" name="Titel 4">
            <a:extLst>
              <a:ext uri="{FF2B5EF4-FFF2-40B4-BE49-F238E27FC236}">
                <a16:creationId xmlns:a16="http://schemas.microsoft.com/office/drawing/2014/main" id="{A898FAAD-6D86-4A93-90A3-77E03957D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473075"/>
            <a:ext cx="9684642" cy="360363"/>
          </a:xfrm>
        </p:spPr>
        <p:txBody>
          <a:bodyPr/>
          <a:lstStyle/>
          <a:p>
            <a:r>
              <a:rPr lang="en-US" dirty="0"/>
              <a:t>2104795 Retaining cable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252C54E-0EF9-4A4D-B568-43561A46DB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480" y="1105670"/>
            <a:ext cx="3635094" cy="52292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8FDE4509-F215-4EFA-AA37-769CD58FD0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5154" y="1242268"/>
            <a:ext cx="3367586" cy="509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22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MRS6000 Mounting accessories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0" name="Titel 49">
            <a:extLst>
              <a:ext uri="{FF2B5EF4-FFF2-40B4-BE49-F238E27FC236}">
                <a16:creationId xmlns:a16="http://schemas.microsoft.com/office/drawing/2014/main" id="{D27AF069-DEEE-4E1E-A58C-41F67E6A0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2102124 Adapter plate</a:t>
            </a:r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6E3803B0-E3D6-4ED0-ABF5-01F304FCAE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276" y="1362515"/>
            <a:ext cx="7704856" cy="4852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platzhalter 3">
            <a:extLst>
              <a:ext uri="{FF2B5EF4-FFF2-40B4-BE49-F238E27FC236}">
                <a16:creationId xmlns:a16="http://schemas.microsoft.com/office/drawing/2014/main" id="{DF9A191C-8622-42AA-9B0D-23E9E6779E83}"/>
              </a:ext>
            </a:extLst>
          </p:cNvPr>
          <p:cNvSpPr txBox="1">
            <a:spLocks/>
          </p:cNvSpPr>
          <p:nvPr/>
        </p:nvSpPr>
        <p:spPr bwMode="gray">
          <a:xfrm>
            <a:off x="731837" y="3788569"/>
            <a:ext cx="2555850" cy="1328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b="1" dirty="0">
                <a:solidFill>
                  <a:srgbClr val="007CC1"/>
                </a:solidFill>
                <a:latin typeface="Open Sans" panose="020B0606030504020204" pitchFamily="34" charset="0"/>
                <a:hlinkClick r:id="rId4"/>
              </a:rPr>
              <a:t>Adapter </a:t>
            </a:r>
            <a:r>
              <a:rPr lang="de-DE" sz="1200" b="1" dirty="0" err="1">
                <a:solidFill>
                  <a:srgbClr val="007CC1"/>
                </a:solidFill>
                <a:latin typeface="Open Sans" panose="020B0606030504020204" pitchFamily="34" charset="0"/>
                <a:hlinkClick r:id="rId4"/>
              </a:rPr>
              <a:t>plate</a:t>
            </a:r>
            <a:endParaRPr lang="de-DE" sz="1200" b="1" dirty="0">
              <a:solidFill>
                <a:srgbClr val="007CC1"/>
              </a:solidFill>
              <a:latin typeface="Open Sans" panose="020B0606030504020204" pitchFamily="34" charset="0"/>
            </a:endParaRPr>
          </a:p>
          <a:p>
            <a:pPr marL="144000" indent="-144000">
              <a:spcAft>
                <a:spcPts val="0"/>
              </a:spcAft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2102124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Adapter plate for mounting the MRS6000 to accessory components</a:t>
            </a:r>
            <a:endParaRPr lang="de-DE" sz="1200" dirty="0"/>
          </a:p>
          <a:p>
            <a:pPr>
              <a:spcAft>
                <a:spcPts val="0"/>
              </a:spcAft>
            </a:pPr>
            <a:endParaRPr lang="de-DE" sz="1200" dirty="0"/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3F7D10D4-3010-4611-A7C3-485D416FD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416" y="1751920"/>
            <a:ext cx="2245952" cy="150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0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DB4419F-A7A9-427F-B74A-53D28A757B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B221FA6-5F27-44F4-AA34-C5CF4959436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5</a:t>
            </a:fld>
            <a:endParaRPr lang="en-US" noProof="0"/>
          </a:p>
        </p:txBody>
      </p:sp>
      <p:sp>
        <p:nvSpPr>
          <p:cNvPr id="7" name="Titel 4">
            <a:extLst>
              <a:ext uri="{FF2B5EF4-FFF2-40B4-BE49-F238E27FC236}">
                <a16:creationId xmlns:a16="http://schemas.microsoft.com/office/drawing/2014/main" id="{E1CD6CAD-4168-4632-9861-716CD2CBDFE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09700" y="2116138"/>
            <a:ext cx="7452394" cy="504527"/>
          </a:xfrm>
        </p:spPr>
        <p:txBody>
          <a:bodyPr/>
          <a:lstStyle/>
          <a:p>
            <a:pPr algn="ctr"/>
            <a:r>
              <a:rPr lang="en-US" sz="2400" b="1" dirty="0">
                <a:solidFill>
                  <a:schemeClr val="bg2"/>
                </a:solidFill>
              </a:rPr>
              <a:t>Option 1: Mounting bracket with quick release</a:t>
            </a:r>
          </a:p>
        </p:txBody>
      </p:sp>
      <p:pic>
        <p:nvPicPr>
          <p:cNvPr id="8" name="Grafik 7" descr="Ein Bild, das dunkel enthält.&#10;&#10;Automatisch generierte Beschreibung">
            <a:extLst>
              <a:ext uri="{FF2B5EF4-FFF2-40B4-BE49-F238E27FC236}">
                <a16:creationId xmlns:a16="http://schemas.microsoft.com/office/drawing/2014/main" id="{397768E7-A351-41EF-9622-EED4E04E95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7688" y="2708920"/>
            <a:ext cx="5247855" cy="3226944"/>
          </a:xfrm>
          <a:prstGeom prst="rect">
            <a:avLst/>
          </a:prstGeom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835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0F59F7D-39BF-497B-8030-2DC6A5963D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MRS6000 Mounting accessories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534804E-416A-4D9D-A5ED-ED9A020A0F3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6</a:t>
            </a:fld>
            <a:endParaRPr lang="en-US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941A5A1-88DB-4CAD-93CC-4CEBFE156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1: Mounting bracket with quick release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99C9574C-232C-4522-8F63-BF196898FD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9449" y="833684"/>
            <a:ext cx="8027986" cy="290876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347FA6DE-6A6A-4687-BF14-1D18D5A10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3286" y="2608127"/>
            <a:ext cx="1522101" cy="101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C47C30BB-5D10-455B-B345-83DCDE86C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3244" y="3509943"/>
            <a:ext cx="1312330" cy="92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ED9C7FF4-6A98-4289-9393-2B33B79A0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6966" y="2320493"/>
            <a:ext cx="1523197" cy="1511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Kreuz 6">
            <a:extLst>
              <a:ext uri="{FF2B5EF4-FFF2-40B4-BE49-F238E27FC236}">
                <a16:creationId xmlns:a16="http://schemas.microsoft.com/office/drawing/2014/main" id="{C9D5F88E-F5B3-4F16-99A9-5A6A9C1A40FB}"/>
              </a:ext>
            </a:extLst>
          </p:cNvPr>
          <p:cNvSpPr/>
          <p:nvPr/>
        </p:nvSpPr>
        <p:spPr bwMode="gray">
          <a:xfrm>
            <a:off x="4264672" y="3320078"/>
            <a:ext cx="360040" cy="360040"/>
          </a:xfrm>
          <a:prstGeom prst="plus">
            <a:avLst>
              <a:gd name="adj" fmla="val 4505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12" name="Kreuz 11">
            <a:extLst>
              <a:ext uri="{FF2B5EF4-FFF2-40B4-BE49-F238E27FC236}">
                <a16:creationId xmlns:a16="http://schemas.microsoft.com/office/drawing/2014/main" id="{703572A0-EF92-42AA-9C16-1ABFE30F15BB}"/>
              </a:ext>
            </a:extLst>
          </p:cNvPr>
          <p:cNvSpPr/>
          <p:nvPr/>
        </p:nvSpPr>
        <p:spPr bwMode="gray">
          <a:xfrm>
            <a:off x="6345522" y="3392086"/>
            <a:ext cx="360040" cy="360040"/>
          </a:xfrm>
          <a:prstGeom prst="plus">
            <a:avLst>
              <a:gd name="adj" fmla="val 4505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13" name="Kreuz 12">
            <a:extLst>
              <a:ext uri="{FF2B5EF4-FFF2-40B4-BE49-F238E27FC236}">
                <a16:creationId xmlns:a16="http://schemas.microsoft.com/office/drawing/2014/main" id="{19E16952-FB59-4314-88B8-24CD7C88E7AC}"/>
              </a:ext>
            </a:extLst>
          </p:cNvPr>
          <p:cNvSpPr/>
          <p:nvPr/>
        </p:nvSpPr>
        <p:spPr bwMode="gray">
          <a:xfrm>
            <a:off x="9519209" y="3409794"/>
            <a:ext cx="360040" cy="360040"/>
          </a:xfrm>
          <a:prstGeom prst="plus">
            <a:avLst>
              <a:gd name="adj" fmla="val 4505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E0703C8-40F9-4376-A51B-418A552A3AD6}"/>
              </a:ext>
            </a:extLst>
          </p:cNvPr>
          <p:cNvSpPr txBox="1"/>
          <p:nvPr/>
        </p:nvSpPr>
        <p:spPr bwMode="gray">
          <a:xfrm>
            <a:off x="8927603" y="221006"/>
            <a:ext cx="2262529" cy="12241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buClr>
                <a:schemeClr val="bg2"/>
              </a:buClr>
            </a:pPr>
            <a:endParaRPr lang="de-DE" sz="1200" dirty="0"/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7E149B7C-5068-4E38-994A-0D6017A70E1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751737" y="4571748"/>
            <a:ext cx="2555851" cy="1328245"/>
          </a:xfrm>
        </p:spPr>
        <p:txBody>
          <a:bodyPr/>
          <a:lstStyle/>
          <a:p>
            <a:pPr algn="l">
              <a:spcAft>
                <a:spcPts val="0"/>
              </a:spcAft>
              <a:buClr>
                <a:schemeClr val="bg2"/>
              </a:buClr>
            </a:pPr>
            <a:r>
              <a:rPr lang="de-DE" sz="1200" b="1" i="0" u="none" strike="noStrike" dirty="0" err="1">
                <a:solidFill>
                  <a:srgbClr val="007CC1"/>
                </a:solidFill>
                <a:effectLst/>
                <a:latin typeface="Open Sans" panose="020B0606030504020204" pitchFamily="34" charset="0"/>
                <a:hlinkClick r:id="rId5"/>
              </a:rPr>
              <a:t>Mounting</a:t>
            </a:r>
            <a:r>
              <a:rPr lang="de-DE" sz="1200" b="1" i="0" u="none" strike="noStrike" dirty="0">
                <a:solidFill>
                  <a:srgbClr val="007CC1"/>
                </a:solidFill>
                <a:effectLst/>
                <a:latin typeface="Open Sans" panose="020B0606030504020204" pitchFamily="34" charset="0"/>
                <a:hlinkClick r:id="rId5"/>
              </a:rPr>
              <a:t> kit</a:t>
            </a:r>
            <a:endParaRPr lang="de-DE" sz="1200" b="1" i="0" u="none" strike="noStrike" dirty="0">
              <a:solidFill>
                <a:srgbClr val="007CC1"/>
              </a:solidFill>
              <a:effectLst/>
              <a:latin typeface="Open Sans" panose="020B0606030504020204" pitchFamily="34" charset="0"/>
            </a:endParaRPr>
          </a:p>
          <a:p>
            <a:pPr marL="144000" indent="-144000">
              <a:spcAft>
                <a:spcPts val="0"/>
              </a:spcAft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2102121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MRS6000 bracket</a:t>
            </a:r>
          </a:p>
          <a:p>
            <a:pPr lvl="2" indent="0">
              <a:spcAft>
                <a:spcPts val="0"/>
              </a:spcAft>
              <a:buNone/>
            </a:pPr>
            <a:r>
              <a:rPr lang="en-US" sz="1200" dirty="0"/>
              <a:t> for impact protection</a:t>
            </a:r>
            <a:endParaRPr lang="de-DE" sz="1200" dirty="0"/>
          </a:p>
          <a:p>
            <a:pPr>
              <a:spcAft>
                <a:spcPts val="0"/>
              </a:spcAft>
            </a:pPr>
            <a:endParaRPr lang="de-DE" sz="1200" dirty="0"/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82F4DE30-5F0A-4F92-BE1F-E31F96F4CB85}"/>
              </a:ext>
            </a:extLst>
          </p:cNvPr>
          <p:cNvSpPr txBox="1">
            <a:spLocks/>
          </p:cNvSpPr>
          <p:nvPr/>
        </p:nvSpPr>
        <p:spPr bwMode="gray">
          <a:xfrm>
            <a:off x="5195887" y="4365104"/>
            <a:ext cx="2555850" cy="1328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b="1" dirty="0">
                <a:solidFill>
                  <a:srgbClr val="007CC1"/>
                </a:solidFill>
                <a:latin typeface="Open Sans" panose="020B0606030504020204" pitchFamily="34" charset="0"/>
                <a:hlinkClick r:id="rId6"/>
              </a:rPr>
              <a:t>Adapter </a:t>
            </a:r>
            <a:r>
              <a:rPr lang="de-DE" sz="1200" b="1" dirty="0" err="1">
                <a:solidFill>
                  <a:srgbClr val="007CC1"/>
                </a:solidFill>
                <a:latin typeface="Open Sans" panose="020B0606030504020204" pitchFamily="34" charset="0"/>
                <a:hlinkClick r:id="rId6"/>
              </a:rPr>
              <a:t>plate</a:t>
            </a:r>
            <a:endParaRPr lang="de-DE" sz="1200" b="1" dirty="0">
              <a:solidFill>
                <a:srgbClr val="007CC1"/>
              </a:solidFill>
              <a:latin typeface="Open Sans" panose="020B0606030504020204" pitchFamily="34" charset="0"/>
            </a:endParaRPr>
          </a:p>
          <a:p>
            <a:pPr marL="144000" indent="-144000">
              <a:spcAft>
                <a:spcPts val="0"/>
              </a:spcAft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2102124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Adapter plate for mounting the MRS6000 to accessory components</a:t>
            </a:r>
            <a:endParaRPr lang="de-DE" sz="1200" dirty="0"/>
          </a:p>
          <a:p>
            <a:pPr>
              <a:spcAft>
                <a:spcPts val="0"/>
              </a:spcAft>
            </a:pPr>
            <a:endParaRPr lang="de-DE" sz="1200" dirty="0"/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E2965877-9468-4285-A079-D3D56D507A09}"/>
              </a:ext>
            </a:extLst>
          </p:cNvPr>
          <p:cNvSpPr txBox="1">
            <a:spLocks/>
          </p:cNvSpPr>
          <p:nvPr/>
        </p:nvSpPr>
        <p:spPr bwMode="gray">
          <a:xfrm>
            <a:off x="3076107" y="4365104"/>
            <a:ext cx="1188565" cy="1328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b="1" i="0" u="none" strike="noStrike" dirty="0">
                <a:solidFill>
                  <a:srgbClr val="007CC1"/>
                </a:solidFill>
                <a:effectLst/>
                <a:latin typeface="Open Sans" panose="020B0606030504020204" pitchFamily="34" charset="0"/>
                <a:hlinkClick r:id="rId7"/>
              </a:rPr>
              <a:t>Quick release</a:t>
            </a:r>
            <a:r>
              <a:rPr lang="de-DE" sz="1200" b="1" i="0" dirty="0">
                <a:solidFill>
                  <a:srgbClr val="50585C"/>
                </a:solidFill>
                <a:effectLst/>
                <a:latin typeface="Open Sans" panose="020B0606030504020204" pitchFamily="34" charset="0"/>
              </a:rPr>
              <a:t> </a:t>
            </a:r>
          </a:p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2046989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09D57D3D-42F0-4F72-9273-A0D9825413B5}"/>
              </a:ext>
            </a:extLst>
          </p:cNvPr>
          <p:cNvSpPr txBox="1">
            <a:spLocks/>
          </p:cNvSpPr>
          <p:nvPr/>
        </p:nvSpPr>
        <p:spPr bwMode="gray">
          <a:xfrm>
            <a:off x="10182237" y="4028657"/>
            <a:ext cx="2555851" cy="1328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7">
              <a:spcAft>
                <a:spcPts val="0"/>
              </a:spcAft>
            </a:pPr>
            <a:r>
              <a:rPr lang="de-DE" sz="1200" dirty="0"/>
              <a:t>MRS6224R-131001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DACB7124-05D9-47BF-8610-615D0E20D4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00000">
            <a:off x="2495797" y="2306280"/>
            <a:ext cx="1847805" cy="1317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Kreuz 18">
            <a:extLst>
              <a:ext uri="{FF2B5EF4-FFF2-40B4-BE49-F238E27FC236}">
                <a16:creationId xmlns:a16="http://schemas.microsoft.com/office/drawing/2014/main" id="{82D6EDC0-63EC-4250-86F0-704685A68546}"/>
              </a:ext>
            </a:extLst>
          </p:cNvPr>
          <p:cNvSpPr/>
          <p:nvPr/>
        </p:nvSpPr>
        <p:spPr bwMode="gray">
          <a:xfrm>
            <a:off x="2332786" y="3320078"/>
            <a:ext cx="360040" cy="360040"/>
          </a:xfrm>
          <a:prstGeom prst="plus">
            <a:avLst>
              <a:gd name="adj" fmla="val 4505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414BD303-074C-417C-8921-91DB27EEF9E7}"/>
              </a:ext>
            </a:extLst>
          </p:cNvPr>
          <p:cNvSpPr txBox="1">
            <a:spLocks/>
          </p:cNvSpPr>
          <p:nvPr/>
        </p:nvSpPr>
        <p:spPr bwMode="gray">
          <a:xfrm>
            <a:off x="731837" y="4365104"/>
            <a:ext cx="2555850" cy="1328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b="1" i="0" u="none" strike="noStrike" dirty="0" err="1">
                <a:solidFill>
                  <a:srgbClr val="007CC1"/>
                </a:solidFill>
                <a:effectLst/>
                <a:latin typeface="Open Sans" panose="020B0606030504020204" pitchFamily="34" charset="0"/>
                <a:hlinkClick r:id="rId9"/>
              </a:rPr>
              <a:t>Mounting</a:t>
            </a:r>
            <a:r>
              <a:rPr lang="de-DE" sz="1200" b="1" i="0" u="none" strike="noStrike" dirty="0">
                <a:solidFill>
                  <a:srgbClr val="007CC1"/>
                </a:solidFill>
                <a:effectLst/>
                <a:latin typeface="Open Sans" panose="020B0606030504020204" pitchFamily="34" charset="0"/>
                <a:hlinkClick r:id="rId9"/>
              </a:rPr>
              <a:t> bracket</a:t>
            </a:r>
            <a:endParaRPr lang="de-DE" sz="1200" b="1" i="0" u="none" strike="noStrike" dirty="0">
              <a:solidFill>
                <a:srgbClr val="007CC1"/>
              </a:solidFill>
              <a:effectLst/>
              <a:latin typeface="Open Sans" panose="020B0606030504020204" pitchFamily="34" charset="0"/>
            </a:endParaRPr>
          </a:p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2046025</a:t>
            </a:r>
          </a:p>
          <a:p>
            <a:pPr>
              <a:spcAft>
                <a:spcPts val="0"/>
              </a:spcAft>
            </a:pPr>
            <a:endParaRPr lang="de-DE" sz="1200" dirty="0"/>
          </a:p>
        </p:txBody>
      </p:sp>
      <p:pic>
        <p:nvPicPr>
          <p:cNvPr id="24" name="Grafik 23" descr="Ein Bild, das Metallwaren, Scharnier enthält.&#10;&#10;Automatisch generierte Beschreibung">
            <a:extLst>
              <a:ext uri="{FF2B5EF4-FFF2-40B4-BE49-F238E27FC236}">
                <a16:creationId xmlns:a16="http://schemas.microsoft.com/office/drawing/2014/main" id="{947FAB02-7CE1-42BD-A92C-1BADD46495B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5694"/>
                    </a14:imgEffect>
                    <a14:imgEffect>
                      <a14:saturation sat="56000"/>
                    </a14:imgEffect>
                    <a14:imgEffect>
                      <a14:brightnessContrast bright="46000" contrast="-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06" y="2093267"/>
            <a:ext cx="1611905" cy="1644815"/>
          </a:xfrm>
          <a:prstGeom prst="rect">
            <a:avLst/>
          </a:prstGeom>
        </p:spPr>
      </p:pic>
      <p:pic>
        <p:nvPicPr>
          <p:cNvPr id="1026" name="Picture 2" descr="Befestigungssatz">
            <a:extLst>
              <a:ext uri="{FF2B5EF4-FFF2-40B4-BE49-F238E27FC236}">
                <a16:creationId xmlns:a16="http://schemas.microsoft.com/office/drawing/2014/main" id="{01447404-D1E6-4497-9DDE-21BA36C87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0145" y="1303666"/>
            <a:ext cx="14287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883D4DA2-833F-4620-86D5-9E6C8B31C572}"/>
              </a:ext>
            </a:extLst>
          </p:cNvPr>
          <p:cNvSpPr txBox="1">
            <a:spLocks/>
          </p:cNvSpPr>
          <p:nvPr/>
        </p:nvSpPr>
        <p:spPr bwMode="gray">
          <a:xfrm>
            <a:off x="7802354" y="2162284"/>
            <a:ext cx="2555851" cy="1328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Clr>
                <a:schemeClr val="bg2"/>
              </a:buClr>
            </a:pPr>
            <a:r>
              <a:rPr lang="de-DE" sz="1200" b="1" dirty="0" err="1">
                <a:solidFill>
                  <a:srgbClr val="007CC1"/>
                </a:solidFill>
                <a:latin typeface="Open Sans" panose="020B0606030504020204" pitchFamily="34" charset="0"/>
                <a:hlinkClick r:id="rId5"/>
              </a:rPr>
              <a:t>Mounting</a:t>
            </a:r>
            <a:r>
              <a:rPr lang="de-DE" sz="1200" b="1" dirty="0">
                <a:solidFill>
                  <a:srgbClr val="007CC1"/>
                </a:solidFill>
                <a:latin typeface="Open Sans" panose="020B0606030504020204" pitchFamily="34" charset="0"/>
                <a:hlinkClick r:id="rId5"/>
              </a:rPr>
              <a:t> kit</a:t>
            </a:r>
            <a:endParaRPr lang="de-DE" sz="1200" b="1" dirty="0">
              <a:solidFill>
                <a:srgbClr val="007CC1"/>
              </a:solidFill>
              <a:latin typeface="Open Sans" panose="020B0606030504020204" pitchFamily="34" charset="0"/>
            </a:endParaRPr>
          </a:p>
          <a:p>
            <a:pPr marL="144000" indent="-144000">
              <a:spcAft>
                <a:spcPts val="0"/>
              </a:spcAft>
            </a:pPr>
            <a:r>
              <a:rPr lang="de-DE" sz="1200" dirty="0"/>
              <a:t>Part </a:t>
            </a:r>
            <a:r>
              <a:rPr lang="de-DE" sz="1200" dirty="0" err="1"/>
              <a:t>no</a:t>
            </a:r>
            <a:r>
              <a:rPr lang="de-DE" sz="1200" dirty="0"/>
              <a:t>.: </a:t>
            </a:r>
          </a:p>
          <a:p>
            <a:pPr marL="360000" lvl="2" indent="-144000">
              <a:spcAft>
                <a:spcPts val="0"/>
              </a:spcAft>
            </a:pPr>
            <a:r>
              <a:rPr lang="de-DE" sz="1200" dirty="0"/>
              <a:t>2102120</a:t>
            </a:r>
          </a:p>
          <a:p>
            <a:pPr marL="144000" indent="-144000">
              <a:spcAft>
                <a:spcPts val="0"/>
              </a:spcAft>
            </a:pPr>
            <a:r>
              <a:rPr lang="en-US" sz="1200" dirty="0"/>
              <a:t>Description: </a:t>
            </a:r>
          </a:p>
          <a:p>
            <a:pPr marL="360000" lvl="2" indent="-144000">
              <a:spcAft>
                <a:spcPts val="0"/>
              </a:spcAft>
            </a:pPr>
            <a:r>
              <a:rPr lang="en-US" sz="1200" dirty="0"/>
              <a:t>MRS6000 bracket</a:t>
            </a:r>
            <a:endParaRPr lang="de-DE" sz="1200" dirty="0"/>
          </a:p>
          <a:p>
            <a:pPr>
              <a:spcAft>
                <a:spcPts val="0"/>
              </a:spcAft>
            </a:pPr>
            <a:endParaRPr lang="de-DE" sz="1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032BF95-9337-407E-A590-5CADFF9942B1}"/>
              </a:ext>
            </a:extLst>
          </p:cNvPr>
          <p:cNvSpPr txBox="1"/>
          <p:nvPr/>
        </p:nvSpPr>
        <p:spPr bwMode="gray">
          <a:xfrm>
            <a:off x="7035794" y="33186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buClr>
                <a:schemeClr val="bg2"/>
              </a:buClr>
            </a:pPr>
            <a:r>
              <a:rPr lang="de-DE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or</a:t>
            </a:r>
            <a:endParaRPr lang="de-DE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054E44FB-4532-40DD-9E0F-23E5E001EF82}"/>
              </a:ext>
            </a:extLst>
          </p:cNvPr>
          <p:cNvSpPr/>
          <p:nvPr/>
        </p:nvSpPr>
        <p:spPr bwMode="gray">
          <a:xfrm>
            <a:off x="7481854" y="1284389"/>
            <a:ext cx="2154714" cy="210084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BFFAD96F-E365-4F64-92F6-19D5B9B96060}"/>
              </a:ext>
            </a:extLst>
          </p:cNvPr>
          <p:cNvSpPr/>
          <p:nvPr/>
        </p:nvSpPr>
        <p:spPr bwMode="gray">
          <a:xfrm>
            <a:off x="7486184" y="3452571"/>
            <a:ext cx="2154714" cy="273660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78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Ein Bild, das Werkzeug, Messer enthält.&#10;&#10;Automatisch generierte Beschreibung">
            <a:extLst>
              <a:ext uri="{FF2B5EF4-FFF2-40B4-BE49-F238E27FC236}">
                <a16:creationId xmlns:a16="http://schemas.microsoft.com/office/drawing/2014/main" id="{3EFD3ECB-2CE3-4164-AF08-DA283A341F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0034" y="1854513"/>
            <a:ext cx="4824536" cy="3148973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MRS6000 Mounting accessories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0" name="Titel 49">
            <a:extLst>
              <a:ext uri="{FF2B5EF4-FFF2-40B4-BE49-F238E27FC236}">
                <a16:creationId xmlns:a16="http://schemas.microsoft.com/office/drawing/2014/main" id="{D27AF069-DEEE-4E1E-A58C-41F67E6A0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1: Mounting bracket with quick release</a:t>
            </a:r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Titel 49">
            <a:extLst>
              <a:ext uri="{FF2B5EF4-FFF2-40B4-BE49-F238E27FC236}">
                <a16:creationId xmlns:a16="http://schemas.microsoft.com/office/drawing/2014/main" id="{414008D3-C1A3-45EF-82C0-9D6656B92C34}"/>
              </a:ext>
            </a:extLst>
          </p:cNvPr>
          <p:cNvSpPr txBox="1">
            <a:spLocks/>
          </p:cNvSpPr>
          <p:nvPr/>
        </p:nvSpPr>
        <p:spPr bwMode="gray">
          <a:xfrm>
            <a:off x="623392" y="5488740"/>
            <a:ext cx="8027987" cy="36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200" b="1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defRPr sz="2200" b="1" kern="1200" spc="0" baseline="0">
                <a:solidFill>
                  <a:schemeClr val="bg2"/>
                </a:solidFill>
                <a:latin typeface="+mj-lt"/>
              </a:defRPr>
            </a:lvl2pPr>
            <a:lvl3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3pPr>
            <a:lvl4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4pPr>
            <a:lvl5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5pPr>
            <a:lvl6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6pPr>
            <a:lvl7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7pPr>
            <a:lvl8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8pPr>
            <a:lvl9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9pPr>
          </a:lstStyle>
          <a:p>
            <a:endParaRPr lang="en-US" dirty="0"/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07C5F87C-78B7-4C2E-9393-98ABD90CEE75}"/>
              </a:ext>
            </a:extLst>
          </p:cNvPr>
          <p:cNvCxnSpPr>
            <a:cxnSpLocks/>
          </p:cNvCxnSpPr>
          <p:nvPr/>
        </p:nvCxnSpPr>
        <p:spPr bwMode="gray">
          <a:xfrm flipV="1">
            <a:off x="1703512" y="3643232"/>
            <a:ext cx="216024" cy="1899840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65E0B4EF-59FE-4649-8E88-33A12F518D6A}"/>
              </a:ext>
            </a:extLst>
          </p:cNvPr>
          <p:cNvSpPr txBox="1"/>
          <p:nvPr/>
        </p:nvSpPr>
        <p:spPr bwMode="gray">
          <a:xfrm>
            <a:off x="869789" y="5707627"/>
            <a:ext cx="2418804" cy="4048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View angle adjustable through the mounting bracket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30B0B80-7A82-4030-BE5C-D61AF07958FC}"/>
              </a:ext>
            </a:extLst>
          </p:cNvPr>
          <p:cNvSpPr txBox="1"/>
          <p:nvPr/>
        </p:nvSpPr>
        <p:spPr bwMode="gray">
          <a:xfrm>
            <a:off x="6502700" y="5665683"/>
            <a:ext cx="4777875" cy="4048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Sensor mounted downwards 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C56BF51-8CC8-4CD1-838C-0A07645E22BA}"/>
              </a:ext>
            </a:extLst>
          </p:cNvPr>
          <p:cNvSpPr txBox="1"/>
          <p:nvPr/>
        </p:nvSpPr>
        <p:spPr bwMode="gray">
          <a:xfrm>
            <a:off x="3428138" y="5723360"/>
            <a:ext cx="2374907" cy="4048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Quick release for a fast mounting or changing of the sensor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B486104B-0DCB-4F29-B3D2-080F0F685060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2454999" y="3643232"/>
            <a:ext cx="1768793" cy="1899840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fik 16" descr="Ein Bild, das dunkel enthält.&#10;&#10;Automatisch generierte Beschreibung">
            <a:extLst>
              <a:ext uri="{FF2B5EF4-FFF2-40B4-BE49-F238E27FC236}">
                <a16:creationId xmlns:a16="http://schemas.microsoft.com/office/drawing/2014/main" id="{C3219BB1-09E6-4A5F-9062-54E4FC30F34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9848" y="2122462"/>
            <a:ext cx="5247855" cy="3226944"/>
          </a:xfrm>
          <a:prstGeom prst="rect">
            <a:avLst/>
          </a:prstGeom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DBB34791-FF3C-4434-B018-52A85F99747A}"/>
              </a:ext>
            </a:extLst>
          </p:cNvPr>
          <p:cNvCxnSpPr/>
          <p:nvPr/>
        </p:nvCxnSpPr>
        <p:spPr bwMode="gray">
          <a:xfrm>
            <a:off x="6023992" y="1514642"/>
            <a:ext cx="0" cy="391511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91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rafik 33" descr="Ein Bild, das drinnen, Ausrüstung, silbern enthält.&#10;&#10;Automatisch generierte Beschreibung">
            <a:extLst>
              <a:ext uri="{FF2B5EF4-FFF2-40B4-BE49-F238E27FC236}">
                <a16:creationId xmlns:a16="http://schemas.microsoft.com/office/drawing/2014/main" id="{AAC52CA9-AA9C-461F-BDAE-B5889435AB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31834" y="1514640"/>
            <a:ext cx="5220148" cy="3915111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MRS6000 Mounting accessories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0" name="Titel 49">
            <a:extLst>
              <a:ext uri="{FF2B5EF4-FFF2-40B4-BE49-F238E27FC236}">
                <a16:creationId xmlns:a16="http://schemas.microsoft.com/office/drawing/2014/main" id="{D27AF069-DEEE-4E1E-A58C-41F67E6A0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1: Mounting bracket with quick release</a:t>
            </a:r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Titel 49">
            <a:extLst>
              <a:ext uri="{FF2B5EF4-FFF2-40B4-BE49-F238E27FC236}">
                <a16:creationId xmlns:a16="http://schemas.microsoft.com/office/drawing/2014/main" id="{414008D3-C1A3-45EF-82C0-9D6656B92C34}"/>
              </a:ext>
            </a:extLst>
          </p:cNvPr>
          <p:cNvSpPr txBox="1">
            <a:spLocks/>
          </p:cNvSpPr>
          <p:nvPr/>
        </p:nvSpPr>
        <p:spPr bwMode="gray">
          <a:xfrm>
            <a:off x="623392" y="5488740"/>
            <a:ext cx="8027987" cy="36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200" b="1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defRPr sz="2200" b="1" kern="1200" spc="0" baseline="0">
                <a:solidFill>
                  <a:schemeClr val="bg2"/>
                </a:solidFill>
                <a:latin typeface="+mj-lt"/>
              </a:defRPr>
            </a:lvl2pPr>
            <a:lvl3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3pPr>
            <a:lvl4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4pPr>
            <a:lvl5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5pPr>
            <a:lvl6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6pPr>
            <a:lvl7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7pPr>
            <a:lvl8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8pPr>
            <a:lvl9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9pPr>
          </a:lstStyle>
          <a:p>
            <a:endParaRPr lang="en-US" dirty="0"/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07C5F87C-78B7-4C2E-9393-98ABD90CEE75}"/>
              </a:ext>
            </a:extLst>
          </p:cNvPr>
          <p:cNvCxnSpPr>
            <a:cxnSpLocks/>
          </p:cNvCxnSpPr>
          <p:nvPr/>
        </p:nvCxnSpPr>
        <p:spPr bwMode="gray">
          <a:xfrm flipV="1">
            <a:off x="2207568" y="4149080"/>
            <a:ext cx="691543" cy="1352526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65E0B4EF-59FE-4649-8E88-33A12F518D6A}"/>
              </a:ext>
            </a:extLst>
          </p:cNvPr>
          <p:cNvSpPr txBox="1"/>
          <p:nvPr/>
        </p:nvSpPr>
        <p:spPr bwMode="gray">
          <a:xfrm>
            <a:off x="869789" y="5707627"/>
            <a:ext cx="2417900" cy="4048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The mounting bracket can be attached with four screws to the machine or wall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30B0B80-7A82-4030-BE5C-D61AF07958FC}"/>
              </a:ext>
            </a:extLst>
          </p:cNvPr>
          <p:cNvSpPr txBox="1"/>
          <p:nvPr/>
        </p:nvSpPr>
        <p:spPr bwMode="gray">
          <a:xfrm>
            <a:off x="6096000" y="5729902"/>
            <a:ext cx="4777875" cy="4048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To detach the sensor from the bracket, only two screws need to be loosened</a:t>
            </a:r>
          </a:p>
        </p:txBody>
      </p:sp>
      <p:pic>
        <p:nvPicPr>
          <p:cNvPr id="39" name="Grafik 38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99889375-5067-4FFF-BBDC-A4A6B25C40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0932" y="1526339"/>
            <a:ext cx="5220145" cy="3915109"/>
          </a:xfrm>
          <a:prstGeom prst="rect">
            <a:avLst/>
          </a:prstGeom>
        </p:spPr>
      </p:pic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F86D200F-E5BA-4BCD-BDAC-7185AC05B879}"/>
              </a:ext>
            </a:extLst>
          </p:cNvPr>
          <p:cNvCxnSpPr>
            <a:cxnSpLocks/>
          </p:cNvCxnSpPr>
          <p:nvPr/>
        </p:nvCxnSpPr>
        <p:spPr bwMode="gray">
          <a:xfrm flipV="1">
            <a:off x="7427717" y="3654807"/>
            <a:ext cx="2427629" cy="1878819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6E390159-AC5B-4228-8ADA-894419515E14}"/>
              </a:ext>
            </a:extLst>
          </p:cNvPr>
          <p:cNvCxnSpPr>
            <a:cxnSpLocks/>
          </p:cNvCxnSpPr>
          <p:nvPr/>
        </p:nvCxnSpPr>
        <p:spPr bwMode="gray">
          <a:xfrm flipV="1">
            <a:off x="8039548" y="4594216"/>
            <a:ext cx="1341397" cy="939410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>
            <a:extLst>
              <a:ext uri="{FF2B5EF4-FFF2-40B4-BE49-F238E27FC236}">
                <a16:creationId xmlns:a16="http://schemas.microsoft.com/office/drawing/2014/main" id="{2EF506ED-99C0-4228-87B3-73A82B1B49E0}"/>
              </a:ext>
            </a:extLst>
          </p:cNvPr>
          <p:cNvSpPr txBox="1"/>
          <p:nvPr/>
        </p:nvSpPr>
        <p:spPr bwMode="gray">
          <a:xfrm>
            <a:off x="3428435" y="5707627"/>
            <a:ext cx="2417900" cy="4048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The bracket also allows the angle of the 2nd axis to be adjusted.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CE9AD02F-4415-438C-A031-A9D1170CAD86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2793756" y="2708920"/>
            <a:ext cx="1606303" cy="2792686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93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 descr="Ein Bild, das Helm, Scheibenbremse, Fuß enthält.&#10;&#10;Automatisch generierte Beschreibung">
            <a:extLst>
              <a:ext uri="{FF2B5EF4-FFF2-40B4-BE49-F238E27FC236}">
                <a16:creationId xmlns:a16="http://schemas.microsoft.com/office/drawing/2014/main" id="{D395C4F2-3005-4C3B-BCE5-74FAFA16D8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2" y="1549982"/>
            <a:ext cx="5220149" cy="3915112"/>
          </a:xfrm>
          <a:prstGeom prst="rect">
            <a:avLst/>
          </a:prstGeom>
        </p:spPr>
      </p:pic>
      <p:pic>
        <p:nvPicPr>
          <p:cNvPr id="6" name="Grafik 5" descr="Ein Bild, das Helm enthält.&#10;&#10;Automatisch generierte Beschreibung">
            <a:extLst>
              <a:ext uri="{FF2B5EF4-FFF2-40B4-BE49-F238E27FC236}">
                <a16:creationId xmlns:a16="http://schemas.microsoft.com/office/drawing/2014/main" id="{AFBDA76A-1728-4D56-9741-ED66318DBD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267157" y="1561483"/>
            <a:ext cx="2267793" cy="3903611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731832" y="6427515"/>
            <a:ext cx="8928101" cy="404811"/>
          </a:xfrm>
        </p:spPr>
        <p:txBody>
          <a:bodyPr/>
          <a:lstStyle/>
          <a:p>
            <a:r>
              <a:rPr lang="en-US"/>
              <a:t>MRS6000 Mounting accessories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0" name="Titel 49">
            <a:extLst>
              <a:ext uri="{FF2B5EF4-FFF2-40B4-BE49-F238E27FC236}">
                <a16:creationId xmlns:a16="http://schemas.microsoft.com/office/drawing/2014/main" id="{D27AF069-DEEE-4E1E-A58C-41F67E6A0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1: Mounting bracket with quick release</a:t>
            </a:r>
          </a:p>
        </p:txBody>
      </p:sp>
      <p:sp>
        <p:nvSpPr>
          <p:cNvPr id="2" name="Untertitel 1">
            <a:extLst>
              <a:ext uri="{FF2B5EF4-FFF2-40B4-BE49-F238E27FC236}">
                <a16:creationId xmlns:a16="http://schemas.microsoft.com/office/drawing/2014/main" id="{748C654B-7F7A-4926-B8C1-D817A3DDD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Titel 49">
            <a:extLst>
              <a:ext uri="{FF2B5EF4-FFF2-40B4-BE49-F238E27FC236}">
                <a16:creationId xmlns:a16="http://schemas.microsoft.com/office/drawing/2014/main" id="{414008D3-C1A3-45EF-82C0-9D6656B92C34}"/>
              </a:ext>
            </a:extLst>
          </p:cNvPr>
          <p:cNvSpPr txBox="1">
            <a:spLocks/>
          </p:cNvSpPr>
          <p:nvPr/>
        </p:nvSpPr>
        <p:spPr bwMode="gray">
          <a:xfrm>
            <a:off x="623392" y="5488740"/>
            <a:ext cx="8027987" cy="36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37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200" b="1" kern="120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eaLnBrk="1" hangingPunct="1">
              <a:defRPr sz="2200" b="1" kern="1200" spc="0" baseline="0">
                <a:solidFill>
                  <a:schemeClr val="bg2"/>
                </a:solidFill>
                <a:latin typeface="+mj-lt"/>
              </a:defRPr>
            </a:lvl2pPr>
            <a:lvl3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3pPr>
            <a:lvl4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4pPr>
            <a:lvl5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5pPr>
            <a:lvl6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6pPr>
            <a:lvl7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7pPr>
            <a:lvl8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8pPr>
            <a:lvl9pPr algn="l" eaLnBrk="1" hangingPunct="1">
              <a:defRPr sz="2200" b="1" kern="1200" baseline="0">
                <a:solidFill>
                  <a:schemeClr val="bg2"/>
                </a:solidFill>
                <a:latin typeface="+mj-lt"/>
              </a:defRPr>
            </a:lvl9pPr>
          </a:lstStyle>
          <a:p>
            <a:endParaRPr lang="en-US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65E0B4EF-59FE-4649-8E88-33A12F518D6A}"/>
              </a:ext>
            </a:extLst>
          </p:cNvPr>
          <p:cNvSpPr txBox="1"/>
          <p:nvPr/>
        </p:nvSpPr>
        <p:spPr bwMode="gray">
          <a:xfrm>
            <a:off x="731833" y="5707627"/>
            <a:ext cx="2483848" cy="4048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The sensor mount is attached to the adapter plate by up to five screws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30B0B80-7A82-4030-BE5C-D61AF07958FC}"/>
              </a:ext>
            </a:extLst>
          </p:cNvPr>
          <p:cNvSpPr txBox="1"/>
          <p:nvPr/>
        </p:nvSpPr>
        <p:spPr bwMode="gray">
          <a:xfrm>
            <a:off x="6310098" y="5729902"/>
            <a:ext cx="4777875" cy="4048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The quick release is mounted on the adapter plate by three screws</a:t>
            </a:r>
          </a:p>
        </p:txBody>
      </p:sp>
      <p:pic>
        <p:nvPicPr>
          <p:cNvPr id="11" name="Grafik 10" descr="Ein Bild, das Wand, drinnen, Badezimmer, Ausguss enthält.&#10;&#10;Automatisch generierte Beschreibung">
            <a:extLst>
              <a:ext uri="{FF2B5EF4-FFF2-40B4-BE49-F238E27FC236}">
                <a16:creationId xmlns:a16="http://schemas.microsoft.com/office/drawing/2014/main" id="{100422DD-4904-4C8C-B9B6-B497653A61D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175012" y="2049435"/>
            <a:ext cx="3903612" cy="2927709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76CE2237-CC42-4948-95C7-D04CA5485DE8}"/>
              </a:ext>
            </a:extLst>
          </p:cNvPr>
          <p:cNvSpPr txBox="1"/>
          <p:nvPr/>
        </p:nvSpPr>
        <p:spPr bwMode="gray">
          <a:xfrm>
            <a:off x="3468133" y="5707627"/>
            <a:ext cx="2483848" cy="7926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44000" indent="-144000" algn="l">
              <a:buClr>
                <a:schemeClr val="bg2"/>
              </a:buClr>
              <a:buFont typeface="Open Sans" panose="020B0606030504020204" pitchFamily="34" charset="0"/>
              <a:buChar char="›"/>
            </a:pPr>
            <a:r>
              <a:rPr lang="en-US" sz="1200" dirty="0"/>
              <a:t>For decreasing the impact of vibrations and shocks shock absorbers could be deployed between these two parts</a:t>
            </a:r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EE8BFEDC-B164-4F32-A558-B0CD040182FF}"/>
              </a:ext>
            </a:extLst>
          </p:cNvPr>
          <p:cNvCxnSpPr>
            <a:cxnSpLocks/>
          </p:cNvCxnSpPr>
          <p:nvPr/>
        </p:nvCxnSpPr>
        <p:spPr bwMode="gray">
          <a:xfrm flipV="1">
            <a:off x="4722978" y="3429000"/>
            <a:ext cx="141810" cy="2192009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843243E5-FCD4-4804-BCBA-3F7162AE561E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2350803" y="3429000"/>
            <a:ext cx="2247967" cy="2206469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FFC9048A-FA40-4847-96B9-5419DA53F924}"/>
              </a:ext>
            </a:extLst>
          </p:cNvPr>
          <p:cNvCxnSpPr>
            <a:cxnSpLocks/>
          </p:cNvCxnSpPr>
          <p:nvPr/>
        </p:nvCxnSpPr>
        <p:spPr bwMode="gray">
          <a:xfrm flipV="1">
            <a:off x="4793883" y="4077072"/>
            <a:ext cx="157588" cy="1543937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70892D9A-6445-473D-94E3-F9C7A92269BE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3208477" y="2429228"/>
            <a:ext cx="1426396" cy="3191781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1D4D8D2B-C46F-438A-A0CA-61CEED1BC75F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2500482" y="4077072"/>
            <a:ext cx="1941084" cy="1558397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EFEF8AB4-AD0E-4329-936E-D893BDDB3FEC}"/>
              </a:ext>
            </a:extLst>
          </p:cNvPr>
          <p:cNvGrpSpPr/>
          <p:nvPr/>
        </p:nvGrpSpPr>
        <p:grpSpPr>
          <a:xfrm>
            <a:off x="5138348" y="3731124"/>
            <a:ext cx="540073" cy="439551"/>
            <a:chOff x="5138348" y="3731124"/>
            <a:chExt cx="540073" cy="439551"/>
          </a:xfrm>
        </p:grpSpPr>
        <p:sp>
          <p:nvSpPr>
            <p:cNvPr id="41" name="Flussdiagramm: Magnetplattenspeicher 40">
              <a:extLst>
                <a:ext uri="{FF2B5EF4-FFF2-40B4-BE49-F238E27FC236}">
                  <a16:creationId xmlns:a16="http://schemas.microsoft.com/office/drawing/2014/main" id="{4841D947-F3E0-4521-9C15-440657D0C6B7}"/>
                </a:ext>
              </a:extLst>
            </p:cNvPr>
            <p:cNvSpPr/>
            <p:nvPr/>
          </p:nvSpPr>
          <p:spPr bwMode="gray">
            <a:xfrm>
              <a:off x="5138348" y="3758531"/>
              <a:ext cx="540073" cy="339986"/>
            </a:xfrm>
            <a:prstGeom prst="flowChartMagneticDisk">
              <a:avLst/>
            </a:prstGeom>
            <a:solidFill>
              <a:schemeClr val="dk1">
                <a:alpha val="45000"/>
              </a:schemeClr>
            </a:solidFill>
            <a:ln>
              <a:solidFill>
                <a:srgbClr val="FF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de-DE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621A80F2-1E37-49B1-98DB-33B94FEADCA2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5408384" y="3731124"/>
              <a:ext cx="1" cy="8514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43669B97-01FC-40F5-A3A7-FA404DFC072D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5408384" y="4100307"/>
              <a:ext cx="1" cy="7036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2B5566F5-08C6-48E9-86D4-28F6CB34AAF1}"/>
              </a:ext>
            </a:extLst>
          </p:cNvPr>
          <p:cNvGrpSpPr/>
          <p:nvPr/>
        </p:nvGrpSpPr>
        <p:grpSpPr>
          <a:xfrm>
            <a:off x="5187963" y="2782463"/>
            <a:ext cx="540073" cy="439551"/>
            <a:chOff x="5138348" y="3731124"/>
            <a:chExt cx="540073" cy="439551"/>
          </a:xfrm>
        </p:grpSpPr>
        <p:sp>
          <p:nvSpPr>
            <p:cNvPr id="55" name="Flussdiagramm: Magnetplattenspeicher 54">
              <a:extLst>
                <a:ext uri="{FF2B5EF4-FFF2-40B4-BE49-F238E27FC236}">
                  <a16:creationId xmlns:a16="http://schemas.microsoft.com/office/drawing/2014/main" id="{DFD89CB9-974A-41E9-AE06-BFB3715A9896}"/>
                </a:ext>
              </a:extLst>
            </p:cNvPr>
            <p:cNvSpPr/>
            <p:nvPr/>
          </p:nvSpPr>
          <p:spPr bwMode="gray">
            <a:xfrm>
              <a:off x="5138348" y="3758531"/>
              <a:ext cx="540073" cy="339986"/>
            </a:xfrm>
            <a:prstGeom prst="flowChartMagneticDisk">
              <a:avLst/>
            </a:prstGeom>
            <a:solidFill>
              <a:schemeClr val="dk1">
                <a:alpha val="45000"/>
              </a:schemeClr>
            </a:solidFill>
            <a:ln>
              <a:solidFill>
                <a:srgbClr val="FF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de-DE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56" name="Gerader Verbinder 55">
              <a:extLst>
                <a:ext uri="{FF2B5EF4-FFF2-40B4-BE49-F238E27FC236}">
                  <a16:creationId xmlns:a16="http://schemas.microsoft.com/office/drawing/2014/main" id="{111BC171-3476-4D47-AFD7-AC703EEC8B8B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5408384" y="3731124"/>
              <a:ext cx="1" cy="8514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r Verbinder 56">
              <a:extLst>
                <a:ext uri="{FF2B5EF4-FFF2-40B4-BE49-F238E27FC236}">
                  <a16:creationId xmlns:a16="http://schemas.microsoft.com/office/drawing/2014/main" id="{476B6C53-79F3-454E-BB2F-129BD7C81727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5408384" y="4100307"/>
              <a:ext cx="1" cy="7036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B47B7FFB-1ECA-44BD-9DD4-7B3086B71232}"/>
              </a:ext>
            </a:extLst>
          </p:cNvPr>
          <p:cNvGrpSpPr/>
          <p:nvPr/>
        </p:nvGrpSpPr>
        <p:grpSpPr>
          <a:xfrm>
            <a:off x="3341906" y="1989677"/>
            <a:ext cx="540073" cy="439551"/>
            <a:chOff x="5138348" y="3731124"/>
            <a:chExt cx="540073" cy="439551"/>
          </a:xfrm>
        </p:grpSpPr>
        <p:sp>
          <p:nvSpPr>
            <p:cNvPr id="59" name="Flussdiagramm: Magnetplattenspeicher 58">
              <a:extLst>
                <a:ext uri="{FF2B5EF4-FFF2-40B4-BE49-F238E27FC236}">
                  <a16:creationId xmlns:a16="http://schemas.microsoft.com/office/drawing/2014/main" id="{0592A3F0-CC72-446F-9DE4-3D12C9E2F38C}"/>
                </a:ext>
              </a:extLst>
            </p:cNvPr>
            <p:cNvSpPr/>
            <p:nvPr/>
          </p:nvSpPr>
          <p:spPr bwMode="gray">
            <a:xfrm>
              <a:off x="5138348" y="3758531"/>
              <a:ext cx="540073" cy="339986"/>
            </a:xfrm>
            <a:prstGeom prst="flowChartMagneticDisk">
              <a:avLst/>
            </a:prstGeom>
            <a:solidFill>
              <a:schemeClr val="dk1">
                <a:alpha val="45000"/>
              </a:schemeClr>
            </a:solidFill>
            <a:ln>
              <a:solidFill>
                <a:srgbClr val="FF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de-DE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60" name="Gerader Verbinder 59">
              <a:extLst>
                <a:ext uri="{FF2B5EF4-FFF2-40B4-BE49-F238E27FC236}">
                  <a16:creationId xmlns:a16="http://schemas.microsoft.com/office/drawing/2014/main" id="{65F53F5F-0DEC-4545-95E8-223DCDCA6645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5408384" y="3731124"/>
              <a:ext cx="1" cy="8514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r Verbinder 60">
              <a:extLst>
                <a:ext uri="{FF2B5EF4-FFF2-40B4-BE49-F238E27FC236}">
                  <a16:creationId xmlns:a16="http://schemas.microsoft.com/office/drawing/2014/main" id="{16AF55AE-89E3-4FFD-9295-DB83EA434313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5408384" y="4100307"/>
              <a:ext cx="1" cy="7036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7CC30807-E670-4DD3-ADFB-0C96361A4926}"/>
              </a:ext>
            </a:extLst>
          </p:cNvPr>
          <p:cNvGrpSpPr/>
          <p:nvPr/>
        </p:nvGrpSpPr>
        <p:grpSpPr>
          <a:xfrm>
            <a:off x="1623853" y="3805342"/>
            <a:ext cx="540073" cy="439551"/>
            <a:chOff x="5138348" y="3731124"/>
            <a:chExt cx="540073" cy="439551"/>
          </a:xfrm>
        </p:grpSpPr>
        <p:sp>
          <p:nvSpPr>
            <p:cNvPr id="67" name="Flussdiagramm: Magnetplattenspeicher 66">
              <a:extLst>
                <a:ext uri="{FF2B5EF4-FFF2-40B4-BE49-F238E27FC236}">
                  <a16:creationId xmlns:a16="http://schemas.microsoft.com/office/drawing/2014/main" id="{81ED2626-A3B5-4BCC-8AFD-990856817EE0}"/>
                </a:ext>
              </a:extLst>
            </p:cNvPr>
            <p:cNvSpPr/>
            <p:nvPr/>
          </p:nvSpPr>
          <p:spPr bwMode="gray">
            <a:xfrm>
              <a:off x="5138348" y="3758531"/>
              <a:ext cx="540073" cy="339986"/>
            </a:xfrm>
            <a:prstGeom prst="flowChartMagneticDisk">
              <a:avLst/>
            </a:prstGeom>
            <a:solidFill>
              <a:schemeClr val="dk1">
                <a:alpha val="45000"/>
              </a:schemeClr>
            </a:solidFill>
            <a:ln>
              <a:solidFill>
                <a:srgbClr val="FF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de-DE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68" name="Gerader Verbinder 67">
              <a:extLst>
                <a:ext uri="{FF2B5EF4-FFF2-40B4-BE49-F238E27FC236}">
                  <a16:creationId xmlns:a16="http://schemas.microsoft.com/office/drawing/2014/main" id="{FC707A9B-A11F-4583-987E-C72EB8FED02F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5408384" y="3731124"/>
              <a:ext cx="1" cy="8514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r Verbinder 68">
              <a:extLst>
                <a:ext uri="{FF2B5EF4-FFF2-40B4-BE49-F238E27FC236}">
                  <a16:creationId xmlns:a16="http://schemas.microsoft.com/office/drawing/2014/main" id="{404519BF-BC45-4B66-A143-41F8A9D8DC26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5408384" y="4100307"/>
              <a:ext cx="1" cy="7036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35FE4698-6D7E-4D60-B545-0056A6E81E98}"/>
              </a:ext>
            </a:extLst>
          </p:cNvPr>
          <p:cNvGrpSpPr/>
          <p:nvPr/>
        </p:nvGrpSpPr>
        <p:grpSpPr>
          <a:xfrm>
            <a:off x="1623853" y="2697318"/>
            <a:ext cx="540073" cy="439551"/>
            <a:chOff x="5138348" y="3731124"/>
            <a:chExt cx="540073" cy="439551"/>
          </a:xfrm>
        </p:grpSpPr>
        <p:sp>
          <p:nvSpPr>
            <p:cNvPr id="71" name="Flussdiagramm: Magnetplattenspeicher 70">
              <a:extLst>
                <a:ext uri="{FF2B5EF4-FFF2-40B4-BE49-F238E27FC236}">
                  <a16:creationId xmlns:a16="http://schemas.microsoft.com/office/drawing/2014/main" id="{55171B07-043F-4BD2-8F2A-11B013C988F2}"/>
                </a:ext>
              </a:extLst>
            </p:cNvPr>
            <p:cNvSpPr/>
            <p:nvPr/>
          </p:nvSpPr>
          <p:spPr bwMode="gray">
            <a:xfrm>
              <a:off x="5138348" y="3758531"/>
              <a:ext cx="540073" cy="339986"/>
            </a:xfrm>
            <a:prstGeom prst="flowChartMagneticDisk">
              <a:avLst/>
            </a:prstGeom>
            <a:solidFill>
              <a:schemeClr val="dk1">
                <a:alpha val="45000"/>
              </a:schemeClr>
            </a:solidFill>
            <a:ln>
              <a:solidFill>
                <a:srgbClr val="FF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de-DE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72" name="Gerader Verbinder 71">
              <a:extLst>
                <a:ext uri="{FF2B5EF4-FFF2-40B4-BE49-F238E27FC236}">
                  <a16:creationId xmlns:a16="http://schemas.microsoft.com/office/drawing/2014/main" id="{5D540758-311F-46E0-AE61-6AE098482E9F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5408384" y="3731124"/>
              <a:ext cx="1" cy="8514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r Verbinder 72">
              <a:extLst>
                <a:ext uri="{FF2B5EF4-FFF2-40B4-BE49-F238E27FC236}">
                  <a16:creationId xmlns:a16="http://schemas.microsoft.com/office/drawing/2014/main" id="{5D70C3BC-AE68-4D4B-A422-466DBAA98281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5408384" y="4100307"/>
              <a:ext cx="1" cy="7036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2116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ICK">
  <a:themeElements>
    <a:clrScheme name="SICK">
      <a:dk1>
        <a:sysClr val="windowText" lastClr="000000"/>
      </a:dk1>
      <a:lt1>
        <a:sysClr val="window" lastClr="FFFFFF"/>
      </a:lt1>
      <a:dk2>
        <a:srgbClr val="F39200"/>
      </a:dk2>
      <a:lt2>
        <a:srgbClr val="007CC1"/>
      </a:lt2>
      <a:accent1>
        <a:srgbClr val="42494C"/>
      </a:accent1>
      <a:accent2>
        <a:srgbClr val="737F85"/>
      </a:accent2>
      <a:accent3>
        <a:srgbClr val="A6B0BA"/>
      </a:accent3>
      <a:accent4>
        <a:srgbClr val="63B017"/>
      </a:accent4>
      <a:accent5>
        <a:srgbClr val="F5C413"/>
      </a:accent5>
      <a:accent6>
        <a:srgbClr val="EA0823"/>
      </a:accent6>
      <a:hlink>
        <a:srgbClr val="F39200"/>
      </a:hlink>
      <a:folHlink>
        <a:srgbClr val="F39200"/>
      </a:folHlink>
    </a:clrScheme>
    <a:fontScheme name="SICK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2"/>
        </a:solidFill>
        <a:ln>
          <a:noFill/>
        </a:ln>
      </a:spPr>
      <a:bodyPr lIns="72000" tIns="72000" rIns="72000" bIns="72000" rtlCol="0" anchor="ctr"/>
      <a:lstStyle>
        <a:defPPr algn="ctr">
          <a:defRPr sz="120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44000" indent="-144000" algn="l">
          <a:buClr>
            <a:schemeClr val="bg2"/>
          </a:buClr>
          <a:buFont typeface="Open Sans" panose="020B0606030504020204" pitchFamily="34" charset="0"/>
          <a:buChar char="›"/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ICK_TEMPLATE_GESPERRT_16_EXP.potx" id="{22F3DF4A-AF48-4E2A-AD62-19B442322C38}" vid="{78B3F12A-F5AC-4004-94D3-B68015FDA9FE}"/>
    </a:ext>
  </a:extLst>
</a:theme>
</file>

<file path=ppt/theme/theme2.xml><?xml version="1.0" encoding="utf-8"?>
<a:theme xmlns:a="http://schemas.openxmlformats.org/drawingml/2006/main" name="Office">
  <a:themeElements>
    <a:clrScheme name="SICK">
      <a:dk1>
        <a:sysClr val="windowText" lastClr="000000"/>
      </a:dk1>
      <a:lt1>
        <a:sysClr val="window" lastClr="FFFFFF"/>
      </a:lt1>
      <a:dk2>
        <a:srgbClr val="F39200"/>
      </a:dk2>
      <a:lt2>
        <a:srgbClr val="007CC1"/>
      </a:lt2>
      <a:accent1>
        <a:srgbClr val="323C43"/>
      </a:accent1>
      <a:accent2>
        <a:srgbClr val="697987"/>
      </a:accent2>
      <a:accent3>
        <a:srgbClr val="B4BEC5"/>
      </a:accent3>
      <a:accent4>
        <a:srgbClr val="63B017"/>
      </a:accent4>
      <a:accent5>
        <a:srgbClr val="F5C413"/>
      </a:accent5>
      <a:accent6>
        <a:srgbClr val="EA0823"/>
      </a:accent6>
      <a:hlink>
        <a:srgbClr val="F39200"/>
      </a:hlink>
      <a:folHlink>
        <a:srgbClr val="F39200"/>
      </a:folHlink>
    </a:clrScheme>
    <a:fontScheme name="SICK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2"/>
        </a:solidFill>
        <a:ln>
          <a:noFill/>
        </a:ln>
      </a:spPr>
      <a:bodyPr lIns="72000" tIns="72000" rIns="72000" bIns="72000" rtlCol="0" anchor="ctr"/>
      <a:lstStyle>
        <a:defPPr algn="ctr">
          <a:defRPr sz="120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44000" indent="-144000" algn="l">
          <a:buClr>
            <a:schemeClr val="bg2"/>
          </a:buClr>
          <a:buFont typeface="Open Sans" panose="020B0606030504020204" pitchFamily="34" charset="0"/>
          <a:buChar char="›"/>
          <a:defRPr sz="1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SICK">
      <a:dk1>
        <a:sysClr val="windowText" lastClr="000000"/>
      </a:dk1>
      <a:lt1>
        <a:sysClr val="window" lastClr="FFFFFF"/>
      </a:lt1>
      <a:dk2>
        <a:srgbClr val="F39200"/>
      </a:dk2>
      <a:lt2>
        <a:srgbClr val="007CC1"/>
      </a:lt2>
      <a:accent1>
        <a:srgbClr val="323C43"/>
      </a:accent1>
      <a:accent2>
        <a:srgbClr val="697987"/>
      </a:accent2>
      <a:accent3>
        <a:srgbClr val="B4BEC5"/>
      </a:accent3>
      <a:accent4>
        <a:srgbClr val="63B017"/>
      </a:accent4>
      <a:accent5>
        <a:srgbClr val="F5C413"/>
      </a:accent5>
      <a:accent6>
        <a:srgbClr val="EA0823"/>
      </a:accent6>
      <a:hlink>
        <a:srgbClr val="F39200"/>
      </a:hlink>
      <a:folHlink>
        <a:srgbClr val="F39200"/>
      </a:folHlink>
    </a:clrScheme>
    <a:fontScheme name="SICK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2"/>
        </a:solidFill>
        <a:ln>
          <a:noFill/>
        </a:ln>
      </a:spPr>
      <a:bodyPr lIns="72000" tIns="72000" rIns="72000" bIns="72000" rtlCol="0" anchor="ctr"/>
      <a:lstStyle>
        <a:defPPr algn="ctr">
          <a:defRPr sz="120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44000" indent="-144000" algn="l">
          <a:buClr>
            <a:schemeClr val="bg2"/>
          </a:buClr>
          <a:buFont typeface="Open Sans" panose="020B0606030504020204" pitchFamily="34" charset="0"/>
          <a:buChar char="›"/>
          <a:defRPr sz="1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UI/customUI.xml><?xml version="1.0" encoding="utf-8"?>
<customUI xmlns="http://schemas.microsoft.com/office/2006/01/customui">
  <commands>
    <command idMso="ViewSlideMasterView" enabled="false"/>
  </commands>
  <ribbon startFromScratch="false">
	</ribbon>
</customUI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891</Words>
  <Application>Microsoft Office PowerPoint</Application>
  <PresentationFormat>Breitbild</PresentationFormat>
  <Paragraphs>259</Paragraphs>
  <Slides>31</Slides>
  <Notes>19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4" baseType="lpstr">
      <vt:lpstr>Open Sans</vt:lpstr>
      <vt:lpstr>Arial</vt:lpstr>
      <vt:lpstr>SICK</vt:lpstr>
      <vt:lpstr>MRS6000 Mounting accessories T. Wienk 02.09.2022</vt:lpstr>
      <vt:lpstr>Mounting kit 2102120 for rear mounting</vt:lpstr>
      <vt:lpstr>2102121 Mounting kit with impact protection for rear mounting </vt:lpstr>
      <vt:lpstr>2102124 Adapter plate</vt:lpstr>
      <vt:lpstr>PowerPoint-Präsentation</vt:lpstr>
      <vt:lpstr>Option 1: Mounting bracket with quick release</vt:lpstr>
      <vt:lpstr>Option 1: Mounting bracket with quick release</vt:lpstr>
      <vt:lpstr>Option 1: Mounting bracket with quick release</vt:lpstr>
      <vt:lpstr>Option 1: Mounting bracket with quick release</vt:lpstr>
      <vt:lpstr>2046989 Quick release</vt:lpstr>
      <vt:lpstr>2046025 Mounting Bracket</vt:lpstr>
      <vt:lpstr>PowerPoint-Präsentation</vt:lpstr>
      <vt:lpstr>Option 2: Mast mount / wall mount</vt:lpstr>
      <vt:lpstr>Option 2: Mast mount / wall mount</vt:lpstr>
      <vt:lpstr>Option 2: Mast mount / wall mount</vt:lpstr>
      <vt:lpstr>Option 2: Mast mount / wall mount</vt:lpstr>
      <vt:lpstr>Option 2: Mast mount / wall mount</vt:lpstr>
      <vt:lpstr>2079939 Mast mount</vt:lpstr>
      <vt:lpstr>2079939 Mast mount</vt:lpstr>
      <vt:lpstr>PowerPoint-Präsentation</vt:lpstr>
      <vt:lpstr>Option 3 : Sensor bracket for upright mounting</vt:lpstr>
      <vt:lpstr>PowerPoint-Präsentation</vt:lpstr>
      <vt:lpstr>2106367 Shock absorber / Isolator</vt:lpstr>
      <vt:lpstr>PowerPoint-Präsentation</vt:lpstr>
      <vt:lpstr>1 Shockabsorber / isolator with rear mounting</vt:lpstr>
      <vt:lpstr>PowerPoint-Präsentation</vt:lpstr>
      <vt:lpstr>2. Shock absorber with upright mounting</vt:lpstr>
      <vt:lpstr>2. Shock absorber with upright mounting </vt:lpstr>
      <vt:lpstr>PowerPoint-Präsentation</vt:lpstr>
      <vt:lpstr>2104795 Retaining cable</vt:lpstr>
      <vt:lpstr>2104795 Retaining cable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in two lines</dc:title>
  <dc:creator>Albrecht Bergemann</dc:creator>
  <cp:lastModifiedBy>Thomas Wienk</cp:lastModifiedBy>
  <cp:revision>24</cp:revision>
  <cp:lastPrinted>2019-01-07T10:07:45Z</cp:lastPrinted>
  <dcterms:created xsi:type="dcterms:W3CDTF">2022-08-30T12:24:58Z</dcterms:created>
  <dcterms:modified xsi:type="dcterms:W3CDTF">2022-09-02T13:41:52Z</dcterms:modified>
</cp:coreProperties>
</file>