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0" showSpecialPlsOnTitleSld="0">
  <p:sldMasterIdLst>
    <p:sldMasterId id="2147483648" r:id="rId1"/>
  </p:sldMasterIdLst>
  <p:notesMasterIdLst>
    <p:notesMasterId r:id="rId3"/>
  </p:notesMasterIdLst>
  <p:sldIdLst>
    <p:sldId id="278" r:id="rId2"/>
  </p:sldIdLst>
  <p:sldSz cx="9906000" cy="6858000" type="A4"/>
  <p:notesSz cx="6735763" cy="98663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FD"/>
    <a:srgbClr val="FDFFFF"/>
    <a:srgbClr val="FFFEFE"/>
    <a:srgbClr val="FEFEFF"/>
    <a:srgbClr val="FEFFFE"/>
    <a:srgbClr val="FEFEFE"/>
    <a:srgbClr val="FEFFFF"/>
    <a:srgbClr val="FFFFFE"/>
    <a:srgbClr val="FF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282" y="-24"/>
      </p:cViewPr>
      <p:guideLst>
        <p:guide orient="horz" pos="2160"/>
        <p:guide pos="312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96558-BA81-4AA2-BEC8-A25C8B520A0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5A770-EDBD-42BD-8DFD-55F216A24B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40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The values given are all derived from the sensor standard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The switching frequency indicates the max. possible changes/sec from energized to unenergized status</a:t>
            </a:r>
          </a:p>
        </p:txBody>
      </p:sp>
      <p:sp>
        <p:nvSpPr>
          <p:cNvPr id="931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spcBef>
                <a:spcPct val="30000"/>
              </a:spcBef>
              <a:buClr>
                <a:schemeClr val="accent1"/>
              </a:buClr>
              <a:buChar char="-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6463" eaLnBrk="0" hangingPunct="0">
              <a:spcBef>
                <a:spcPct val="30000"/>
              </a:spcBef>
              <a:buClr>
                <a:schemeClr val="accent1"/>
              </a:buClr>
              <a:buChar char="-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6463" eaLnBrk="0" hangingPunct="0">
              <a:spcBef>
                <a:spcPct val="30000"/>
              </a:spcBef>
              <a:buClr>
                <a:schemeClr val="accent1"/>
              </a:buClr>
              <a:buChar char="-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6463" eaLnBrk="0" hangingPunct="0">
              <a:spcBef>
                <a:spcPct val="30000"/>
              </a:spcBef>
              <a:buClr>
                <a:schemeClr val="accent1"/>
              </a:buClr>
              <a:buChar char="-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6463" eaLnBrk="0" hangingPunct="0">
              <a:spcBef>
                <a:spcPct val="30000"/>
              </a:spcBef>
              <a:buClr>
                <a:schemeClr val="accent1"/>
              </a:buClr>
              <a:buChar char="-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A911998-78C3-42DF-9634-C4370EF01871}" type="slidenum">
              <a:rPr lang="de-DE" altLang="en-US" sz="11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de-DE" altLang="en-US" sz="11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neut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1"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Präsentationstitel</a:t>
            </a:r>
            <a:br>
              <a:rPr lang="de-DE" dirty="0" smtClean="0"/>
            </a:br>
            <a:r>
              <a:rPr lang="de-DE" dirty="0" smtClean="0"/>
              <a:t>optional 2-zeilig</a:t>
            </a:r>
            <a:endParaRPr lang="de-DE" dirty="0"/>
          </a:p>
        </p:txBody>
      </p:sp>
      <p:sp>
        <p:nvSpPr>
          <p:cNvPr id="12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Autor</a:t>
            </a:r>
            <a:br>
              <a:rPr lang="de-DE" dirty="0" smtClean="0"/>
            </a:br>
            <a:r>
              <a:rPr lang="de-DE" dirty="0" smtClean="0"/>
              <a:t>Abteilung</a:t>
            </a:r>
            <a:br>
              <a:rPr lang="de-DE" dirty="0" smtClean="0"/>
            </a:br>
            <a:r>
              <a:rPr lang="de-DE" dirty="0" smtClean="0"/>
              <a:t>Datum</a:t>
            </a:r>
            <a:endParaRPr lang="de-DE" dirty="0"/>
          </a:p>
        </p:txBody>
      </p:sp>
      <p:sp>
        <p:nvSpPr>
          <p:cNvPr id="13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32451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 | Veranstaltung | Vertraulich</a:t>
            </a:r>
            <a:endParaRPr lang="de-DE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11" name="Inhaltsplatzhalter 2"/>
          <p:cNvSpPr>
            <a:spLocks noGrp="1"/>
          </p:cNvSpPr>
          <p:nvPr>
            <p:ph idx="16"/>
          </p:nvPr>
        </p:nvSpPr>
        <p:spPr>
          <a:xfrm>
            <a:off x="3476836" y="3770313"/>
            <a:ext cx="5904656" cy="2827337"/>
          </a:xfrm>
        </p:spPr>
        <p:txBody>
          <a:bodyPr bIns="72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idx="1"/>
          </p:nvPr>
        </p:nvSpPr>
        <p:spPr>
          <a:xfrm>
            <a:off x="3476836" y="944563"/>
            <a:ext cx="5904656" cy="2825749"/>
          </a:xfrm>
        </p:spPr>
        <p:txBody>
          <a:bodyPr bIns="72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524816" y="3825650"/>
            <a:ext cx="2772000" cy="2772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9" name="Bildplatzhalter 1"/>
          <p:cNvSpPr>
            <a:spLocks noGrp="1"/>
          </p:cNvSpPr>
          <p:nvPr>
            <p:ph type="pic" sz="quarter" idx="14"/>
          </p:nvPr>
        </p:nvSpPr>
        <p:spPr>
          <a:xfrm>
            <a:off x="523732" y="944563"/>
            <a:ext cx="2772000" cy="2772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3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Subheadline 1-ZEILIG</a:t>
            </a:r>
          </a:p>
        </p:txBody>
      </p:sp>
      <p:sp>
        <p:nvSpPr>
          <p:cNvPr id="12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folientitel</a:t>
            </a:r>
            <a:r>
              <a:rPr lang="de-DE" dirty="0" smtClean="0"/>
              <a:t> 1-ZEILIG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6546340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 | Veranstaltung | Vertraulich</a:t>
            </a:r>
            <a:endParaRPr lang="de-DE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15" name="Inhaltsplatzhalter 4"/>
          <p:cNvSpPr>
            <a:spLocks noGrp="1"/>
          </p:cNvSpPr>
          <p:nvPr>
            <p:ph sz="half" idx="18"/>
          </p:nvPr>
        </p:nvSpPr>
        <p:spPr>
          <a:xfrm>
            <a:off x="5061504" y="3770312"/>
            <a:ext cx="4318470" cy="2827337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3875" y="3770312"/>
            <a:ext cx="4314663" cy="2827337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half" idx="15"/>
          </p:nvPr>
        </p:nvSpPr>
        <p:spPr>
          <a:xfrm>
            <a:off x="5061504" y="944563"/>
            <a:ext cx="4318470" cy="2825750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5" y="944563"/>
            <a:ext cx="4314663" cy="2825750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Subheadline 1-ZEILIG</a:t>
            </a:r>
          </a:p>
        </p:txBody>
      </p:sp>
      <p:sp>
        <p:nvSpPr>
          <p:cNvPr id="11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folientitel</a:t>
            </a:r>
            <a:r>
              <a:rPr lang="de-DE" dirty="0" smtClean="0"/>
              <a:t> 1-ZEILIG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497026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 | Veranstaltung | Vertraulich</a:t>
            </a:r>
            <a:endParaRPr lang="de-DE"/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8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Subheadline 1-ZEILIG</a:t>
            </a:r>
          </a:p>
        </p:txBody>
      </p:sp>
      <p:sp>
        <p:nvSpPr>
          <p:cNvPr id="7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folientitel</a:t>
            </a:r>
            <a:r>
              <a:rPr lang="de-DE" dirty="0" smtClean="0"/>
              <a:t> 1-ZEILIG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723516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906000" cy="4316400"/>
          </a:xfrm>
        </p:spPr>
        <p:txBody>
          <a:bodyPr lIns="396000" tIns="180000" rIns="39600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3" name="Kapitelplatzhalter"/>
          <p:cNvSpPr>
            <a:spLocks noGrp="1"/>
          </p:cNvSpPr>
          <p:nvPr>
            <p:ph type="body" idx="1" hasCustomPrompt="1"/>
          </p:nvPr>
        </p:nvSpPr>
        <p:spPr>
          <a:xfrm>
            <a:off x="-15552" y="4453200"/>
            <a:ext cx="2145000" cy="1260000"/>
          </a:xfrm>
          <a:solidFill>
            <a:schemeClr val="bg1">
              <a:alpha val="85000"/>
            </a:schemeClr>
          </a:solidFill>
        </p:spPr>
        <p:txBody>
          <a:bodyPr lIns="525600" tIns="72000" rIns="396000" bIns="72000" anchor="ctr" anchorCtr="0"/>
          <a:lstStyle>
            <a:lvl1pPr marL="0" indent="0" algn="l">
              <a:buNone/>
              <a:defRPr sz="6000" b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01</a:t>
            </a:r>
          </a:p>
        </p:txBody>
      </p:sp>
      <p:sp>
        <p:nvSpPr>
          <p:cNvPr id="12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Kapiteltitel</a:t>
            </a:r>
            <a:br>
              <a:rPr lang="de-DE" dirty="0" smtClean="0"/>
            </a:br>
            <a:r>
              <a:rPr lang="de-DE" dirty="0" smtClean="0"/>
              <a:t>(Kapitelnummer ggf. Unten)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9177732"/>
      </p:ext>
    </p:extLst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ollflächig mit Titelbander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 | Veranstaltung | Vertraulich</a:t>
            </a:r>
            <a:endParaRPr lang="de-DE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3" name="Bildplatzhalter"/>
          <p:cNvSpPr>
            <a:spLocks noGrp="1"/>
          </p:cNvSpPr>
          <p:nvPr>
            <p:ph type="pic" idx="1"/>
          </p:nvPr>
        </p:nvSpPr>
        <p:spPr>
          <a:xfrm>
            <a:off x="0" y="944563"/>
            <a:ext cx="9906000" cy="5653087"/>
          </a:xfrm>
        </p:spPr>
        <p:txBody>
          <a:bodyPr lIns="396000" tIns="180000" rIns="396000" bIns="180000"/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4" name="Subheadline"/>
          <p:cNvSpPr>
            <a:spLocks noGrp="1"/>
          </p:cNvSpPr>
          <p:nvPr>
            <p:ph type="body" sz="half" idx="2" hasCustomPrompt="1"/>
          </p:nvPr>
        </p:nvSpPr>
        <p:spPr>
          <a:xfrm>
            <a:off x="0" y="5220000"/>
            <a:ext cx="9906000" cy="540000"/>
          </a:xfrm>
          <a:solidFill>
            <a:srgbClr val="FFFFFF">
              <a:alpha val="85882"/>
            </a:srgbClr>
          </a:solidFill>
        </p:spPr>
        <p:txBody>
          <a:bodyPr lIns="525600" tIns="36000" rIns="525600" bIns="36000"/>
          <a:lstStyle>
            <a:lvl1pPr marL="0" indent="0">
              <a:buNone/>
              <a:defRPr sz="2000" cap="all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Subheadline 1-zeilig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-1" y="4500000"/>
            <a:ext cx="9906000" cy="720000"/>
          </a:xfrm>
          <a:solidFill>
            <a:srgbClr val="FFFFFF">
              <a:alpha val="85882"/>
            </a:srgbClr>
          </a:solidFill>
        </p:spPr>
        <p:txBody>
          <a:bodyPr lIns="525600" tIns="36000" rIns="525600" bIns="36000" anchor="b"/>
          <a:lstStyle>
            <a:lvl1pPr algn="l">
              <a:defRPr sz="2400" b="0" baseline="0"/>
            </a:lvl1pPr>
          </a:lstStyle>
          <a:p>
            <a:r>
              <a:rPr lang="de-DE" dirty="0" err="1" smtClean="0"/>
              <a:t>folientitel</a:t>
            </a:r>
            <a:r>
              <a:rPr lang="de-DE" dirty="0" smtClean="0"/>
              <a:t> 1-zeilig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8466099"/>
      </p:ext>
    </p:extLst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Ansprechpartner</a:t>
            </a:r>
            <a:br>
              <a:rPr lang="de-DE" dirty="0" smtClean="0"/>
            </a:br>
            <a:r>
              <a:rPr lang="de-DE" dirty="0" smtClean="0"/>
              <a:t>Abteilung</a:t>
            </a:r>
            <a:br>
              <a:rPr lang="de-DE" dirty="0" smtClean="0"/>
            </a:br>
            <a:r>
              <a:rPr lang="de-DE" dirty="0" smtClean="0"/>
              <a:t>ggf. Telefon / E-Mail</a:t>
            </a:r>
          </a:p>
        </p:txBody>
      </p:sp>
      <p:sp>
        <p:nvSpPr>
          <p:cNvPr id="13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Vielen Dank für Ihre Aufmerksamkeit.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8268909"/>
      </p:ext>
    </p:extLst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1147295"/>
      </p:ext>
    </p:extLst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0" y="6597650"/>
            <a:ext cx="2343150" cy="2174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New Employee Program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95505-25BC-4A53-A175-F17F1579EF8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244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77788"/>
            <a:ext cx="7770813" cy="7207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14313" y="976313"/>
            <a:ext cx="4668837" cy="55483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976313"/>
            <a:ext cx="4670425" cy="55483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0" y="6597650"/>
            <a:ext cx="2343150" cy="2174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New Employee Program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6983E-DD63-4356-85B6-795B081A21B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0167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906000" cy="4316400"/>
          </a:xfrm>
        </p:spPr>
        <p:txBody>
          <a:bodyPr lIns="396000" tIns="180000" rIns="396000" bIns="180000"/>
          <a:lstStyle>
            <a:lvl1pPr marL="0" indent="0">
              <a:buFontTx/>
              <a:buNone/>
              <a:defRPr sz="15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 hasCustomPrompt="1"/>
          </p:nvPr>
        </p:nvSpPr>
        <p:spPr>
          <a:xfrm>
            <a:off x="0" y="4456800"/>
            <a:ext cx="9906000" cy="2401200"/>
          </a:xfrm>
          <a:noFill/>
        </p:spPr>
        <p:txBody>
          <a:bodyPr lIns="525600" tIns="216000" rIns="2340000" bIns="39600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Autor</a:t>
            </a:r>
            <a:br>
              <a:rPr lang="de-DE" dirty="0" smtClean="0"/>
            </a:br>
            <a:r>
              <a:rPr lang="de-DE" dirty="0" smtClean="0"/>
              <a:t>Abteilung</a:t>
            </a:r>
            <a:br>
              <a:rPr lang="de-DE" dirty="0" smtClean="0"/>
            </a:br>
            <a:r>
              <a:rPr lang="de-DE" dirty="0" smtClean="0"/>
              <a:t>Datum</a:t>
            </a:r>
            <a:endParaRPr lang="de-DE" dirty="0"/>
          </a:p>
        </p:txBody>
      </p:sp>
      <p:sp>
        <p:nvSpPr>
          <p:cNvPr id="10" name="Sensorstrahl"/>
          <p:cNvSpPr/>
          <p:nvPr userDrawn="1"/>
        </p:nvSpPr>
        <p:spPr>
          <a:xfrm>
            <a:off x="0" y="4316400"/>
            <a:ext cx="9906000" cy="1368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"/>
          <p:cNvSpPr>
            <a:spLocks noGrp="1"/>
          </p:cNvSpPr>
          <p:nvPr>
            <p:ph type="ctrTitle" hasCustomPrompt="1"/>
          </p:nvPr>
        </p:nvSpPr>
        <p:spPr>
          <a:xfrm>
            <a:off x="0" y="2876400"/>
            <a:ext cx="9906000" cy="14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525600" rIns="2340000" bIns="298800" anchor="b" anchorCtr="0"/>
          <a:lstStyle>
            <a:lvl1pPr>
              <a:lnSpc>
                <a:spcPct val="9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Präsentationstitel</a:t>
            </a:r>
            <a:br>
              <a:rPr lang="de-DE" dirty="0" smtClean="0"/>
            </a:br>
            <a:r>
              <a:rPr lang="de-DE" dirty="0" smtClean="0"/>
              <a:t>optional 2-zeilig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5052516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 | Veranstaltung | Vertraulich</a:t>
            </a:r>
            <a:endParaRPr lang="de-DE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8856525" cy="5653087"/>
          </a:xfrm>
        </p:spPr>
        <p:txBody>
          <a:bodyPr vert="horz" lIns="0" tIns="144000" rIns="0" bIns="72000" rtlCol="0">
            <a:noAutofit/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1" y="548680"/>
            <a:ext cx="7307124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 dirty="0" smtClean="0"/>
              <a:t>Subheadline 1-ZEILIG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525601" y="288000"/>
            <a:ext cx="7307124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folientitel</a:t>
            </a:r>
            <a:r>
              <a:rPr lang="de-DE" dirty="0" smtClean="0"/>
              <a:t> 1-ZEILIG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7900127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itel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 | Veranstaltung | Vertraulich</a:t>
            </a:r>
            <a:endParaRPr lang="de-DE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8856000" cy="5653087"/>
          </a:xfrm>
        </p:spPr>
        <p:txBody>
          <a:bodyPr bIns="72000"/>
          <a:lstStyle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612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FOLIENTITEL 2-ZEILIG</a:t>
            </a:r>
            <a:br>
              <a:rPr lang="de-DE" dirty="0" smtClean="0"/>
            </a:br>
            <a:r>
              <a:rPr lang="de-DE" dirty="0" smtClean="0"/>
              <a:t>OHNE Subheadline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6404723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link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 | Veranstaltung | Vertraulich</a:t>
            </a:r>
            <a:endParaRPr lang="de-DE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9" name="Bildplatzhalter"/>
          <p:cNvSpPr>
            <a:spLocks noGrp="1"/>
          </p:cNvSpPr>
          <p:nvPr>
            <p:ph type="pic" sz="quarter" idx="14"/>
          </p:nvPr>
        </p:nvSpPr>
        <p:spPr>
          <a:xfrm>
            <a:off x="5030389" y="944563"/>
            <a:ext cx="4351103" cy="5653087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25600" y="944563"/>
            <a:ext cx="4349400" cy="5653087"/>
          </a:xfrm>
        </p:spPr>
        <p:txBody>
          <a:bodyPr bIns="72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Subheadline 1-ZEILIG</a:t>
            </a:r>
          </a:p>
        </p:txBody>
      </p:sp>
      <p:sp>
        <p:nvSpPr>
          <p:cNvPr id="1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folientitel</a:t>
            </a:r>
            <a:r>
              <a:rPr lang="de-DE" dirty="0" smtClean="0"/>
              <a:t> 1-ZEILIG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4033335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links Inhal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 | Veranstaltung | Vertraulich</a:t>
            </a:r>
            <a:endParaRPr lang="de-DE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5030999" y="944563"/>
            <a:ext cx="4350493" cy="5653087"/>
          </a:xfrm>
        </p:spPr>
        <p:txBody>
          <a:bodyPr bIns="72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Bildplatzhalter"/>
          <p:cNvSpPr>
            <a:spLocks noGrp="1"/>
          </p:cNvSpPr>
          <p:nvPr>
            <p:ph type="pic" sz="quarter" idx="14"/>
          </p:nvPr>
        </p:nvSpPr>
        <p:spPr>
          <a:xfrm>
            <a:off x="525600" y="944563"/>
            <a:ext cx="4349400" cy="5653087"/>
          </a:xfrm>
        </p:spPr>
        <p:txBody>
          <a:bodyPr lIns="0" tIns="180000" rIns="0" bIns="180000"/>
          <a:lstStyle>
            <a:lvl1pPr marL="0" indent="0">
              <a:buFontTx/>
              <a:buNone/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11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Subheadline 1-ZEILIG</a:t>
            </a:r>
          </a:p>
        </p:txBody>
      </p:sp>
      <p:sp>
        <p:nvSpPr>
          <p:cNvPr id="10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folientitel</a:t>
            </a:r>
            <a:r>
              <a:rPr lang="de-DE" dirty="0" smtClean="0"/>
              <a:t> 1-ZEILIG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9897979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 | Veranstaltung | Vertraulich</a:t>
            </a:r>
            <a:endParaRPr lang="de-DE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sz="half" idx="2"/>
          </p:nvPr>
        </p:nvSpPr>
        <p:spPr>
          <a:xfrm>
            <a:off x="5031000" y="1304764"/>
            <a:ext cx="4351126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4" y="1304764"/>
            <a:ext cx="4351125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5030999" y="900000"/>
            <a:ext cx="4351127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Spaltenüberschrift</a:t>
            </a:r>
          </a:p>
        </p:txBody>
      </p:sp>
      <p:sp>
        <p:nvSpPr>
          <p:cNvPr id="9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3873" y="900000"/>
            <a:ext cx="4350355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Spaltenüberschrift</a:t>
            </a:r>
          </a:p>
        </p:txBody>
      </p:sp>
      <p:cxnSp>
        <p:nvCxnSpPr>
          <p:cNvPr id="12" name="Trennstrich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rgbClr val="C4CACE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Subheadline 1-ZEILIG</a:t>
            </a:r>
          </a:p>
        </p:txBody>
      </p:sp>
      <p:sp>
        <p:nvSpPr>
          <p:cNvPr id="15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folientitel</a:t>
            </a:r>
            <a:r>
              <a:rPr lang="de-DE" dirty="0" smtClean="0"/>
              <a:t> 1-ZEILIG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9480816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 | Veranstaltung | Vertraulich</a:t>
            </a:r>
            <a:endParaRPr lang="de-DE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12" name="Inhaltsplatzhalter 3"/>
          <p:cNvSpPr>
            <a:spLocks noGrp="1"/>
          </p:cNvSpPr>
          <p:nvPr>
            <p:ph sz="half" idx="15"/>
          </p:nvPr>
        </p:nvSpPr>
        <p:spPr>
          <a:xfrm>
            <a:off x="6501172" y="1304764"/>
            <a:ext cx="2880000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sz="half" idx="2"/>
          </p:nvPr>
        </p:nvSpPr>
        <p:spPr>
          <a:xfrm>
            <a:off x="3513000" y="1304764"/>
            <a:ext cx="2880000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Inhaltsplatzhalter 1"/>
          <p:cNvSpPr>
            <a:spLocks noGrp="1"/>
          </p:cNvSpPr>
          <p:nvPr>
            <p:ph sz="half" idx="1"/>
          </p:nvPr>
        </p:nvSpPr>
        <p:spPr>
          <a:xfrm>
            <a:off x="523874" y="1304764"/>
            <a:ext cx="2880049" cy="529288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Spaltenüberschrift 3"/>
          <p:cNvSpPr>
            <a:spLocks noGrp="1"/>
          </p:cNvSpPr>
          <p:nvPr>
            <p:ph type="body" idx="17" hasCustomPrompt="1"/>
          </p:nvPr>
        </p:nvSpPr>
        <p:spPr>
          <a:xfrm>
            <a:off x="6501172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Spaltenüberschrift</a:t>
            </a:r>
          </a:p>
        </p:txBody>
      </p:sp>
      <p:sp>
        <p:nvSpPr>
          <p:cNvPr id="13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3513000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Spaltenüberschrift</a:t>
            </a:r>
          </a:p>
        </p:txBody>
      </p:sp>
      <p:sp>
        <p:nvSpPr>
          <p:cNvPr id="9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3923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Spaltenüberschrift</a:t>
            </a:r>
          </a:p>
        </p:txBody>
      </p:sp>
      <p:cxnSp>
        <p:nvCxnSpPr>
          <p:cNvPr id="15" name="Trennlinie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rgbClr val="C4CACE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Subheadline 1-ZEILIG</a:t>
            </a:r>
          </a:p>
        </p:txBody>
      </p:sp>
      <p:sp>
        <p:nvSpPr>
          <p:cNvPr id="18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folientitel</a:t>
            </a:r>
            <a:r>
              <a:rPr lang="de-DE" dirty="0" smtClean="0"/>
              <a:t> 1-ZEILIG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8599955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-spaltig mit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D038-2D38-4B10-A0EB-C05CC9130EB2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Name | Veranstaltung | Vertraulich</a:t>
            </a:r>
            <a:endParaRPr lang="de-DE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Datum</a:t>
            </a:r>
            <a:endParaRPr lang="de-DE"/>
          </a:p>
        </p:txBody>
      </p:sp>
      <p:sp>
        <p:nvSpPr>
          <p:cNvPr id="17" name="Bildplatzhalter 3"/>
          <p:cNvSpPr>
            <a:spLocks noGrp="1"/>
          </p:cNvSpPr>
          <p:nvPr>
            <p:ph type="pic" sz="quarter" idx="20"/>
          </p:nvPr>
        </p:nvSpPr>
        <p:spPr>
          <a:xfrm>
            <a:off x="6501172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16" name="Bildplatzhalter 2"/>
          <p:cNvSpPr>
            <a:spLocks noGrp="1"/>
          </p:cNvSpPr>
          <p:nvPr>
            <p:ph type="pic" sz="quarter" idx="19"/>
          </p:nvPr>
        </p:nvSpPr>
        <p:spPr>
          <a:xfrm>
            <a:off x="3513001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15" name="Bildplatzhalter 1"/>
          <p:cNvSpPr>
            <a:spLocks noGrp="1"/>
          </p:cNvSpPr>
          <p:nvPr>
            <p:ph type="pic" sz="quarter" idx="18"/>
          </p:nvPr>
        </p:nvSpPr>
        <p:spPr>
          <a:xfrm>
            <a:off x="524828" y="4748975"/>
            <a:ext cx="2880000" cy="1800000"/>
          </a:xfrm>
        </p:spPr>
        <p:txBody>
          <a:bodyPr lIns="0" tIns="180000" rIns="0" bIns="180000"/>
          <a:lstStyle>
            <a:lvl1pPr marL="0" indent="0"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37" name="Inhaltsplatzhalter 3"/>
          <p:cNvSpPr>
            <a:spLocks noGrp="1"/>
          </p:cNvSpPr>
          <p:nvPr>
            <p:ph sz="half" idx="15"/>
          </p:nvPr>
        </p:nvSpPr>
        <p:spPr>
          <a:xfrm>
            <a:off x="6501172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5" name="Inhaltsplatzhalter 2"/>
          <p:cNvSpPr>
            <a:spLocks noGrp="1"/>
          </p:cNvSpPr>
          <p:nvPr>
            <p:ph sz="half" idx="2"/>
          </p:nvPr>
        </p:nvSpPr>
        <p:spPr>
          <a:xfrm>
            <a:off x="3513000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Inhaltsplatzhalter 1"/>
          <p:cNvSpPr>
            <a:spLocks noGrp="1"/>
          </p:cNvSpPr>
          <p:nvPr>
            <p:ph sz="half" idx="1"/>
          </p:nvPr>
        </p:nvSpPr>
        <p:spPr>
          <a:xfrm>
            <a:off x="524828" y="1304764"/>
            <a:ext cx="2880000" cy="3447236"/>
          </a:xfrm>
        </p:spPr>
        <p:txBody>
          <a:bodyPr bIns="7200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1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9" name="Spaltenüberschrift 3"/>
          <p:cNvSpPr>
            <a:spLocks noGrp="1"/>
          </p:cNvSpPr>
          <p:nvPr>
            <p:ph type="body" idx="17" hasCustomPrompt="1"/>
          </p:nvPr>
        </p:nvSpPr>
        <p:spPr>
          <a:xfrm>
            <a:off x="6501172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Spaltenüberschrift</a:t>
            </a:r>
          </a:p>
        </p:txBody>
      </p:sp>
      <p:sp>
        <p:nvSpPr>
          <p:cNvPr id="38" name="Spaltenüberschrift 2"/>
          <p:cNvSpPr>
            <a:spLocks noGrp="1"/>
          </p:cNvSpPr>
          <p:nvPr>
            <p:ph type="body" idx="16" hasCustomPrompt="1"/>
          </p:nvPr>
        </p:nvSpPr>
        <p:spPr>
          <a:xfrm>
            <a:off x="3513000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Spaltenüberschrift</a:t>
            </a:r>
          </a:p>
        </p:txBody>
      </p:sp>
      <p:sp>
        <p:nvSpPr>
          <p:cNvPr id="36" name="Spaltenüberschrift 1"/>
          <p:cNvSpPr>
            <a:spLocks noGrp="1"/>
          </p:cNvSpPr>
          <p:nvPr>
            <p:ph type="body" idx="14" hasCustomPrompt="1"/>
          </p:nvPr>
        </p:nvSpPr>
        <p:spPr>
          <a:xfrm>
            <a:off x="524828" y="900000"/>
            <a:ext cx="2880000" cy="360000"/>
          </a:xfrm>
        </p:spPr>
        <p:txBody>
          <a:bodyPr tIns="0" anchor="ctr" anchorCtr="0"/>
          <a:lstStyle>
            <a:lvl1pPr marL="0" indent="0" algn="ctr">
              <a:buNone/>
              <a:defRPr sz="1800" b="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Spaltenüberschrift</a:t>
            </a:r>
          </a:p>
        </p:txBody>
      </p:sp>
      <p:cxnSp>
        <p:nvCxnSpPr>
          <p:cNvPr id="18" name="Trennlinie Spaltenüberschrift"/>
          <p:cNvCxnSpPr/>
          <p:nvPr userDrawn="1"/>
        </p:nvCxnSpPr>
        <p:spPr>
          <a:xfrm>
            <a:off x="0" y="1260000"/>
            <a:ext cx="9906000" cy="0"/>
          </a:xfrm>
          <a:prstGeom prst="line">
            <a:avLst/>
          </a:prstGeom>
          <a:ln w="9525" cap="sq">
            <a:solidFill>
              <a:schemeClr val="accent4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ubheadline"/>
          <p:cNvSpPr>
            <a:spLocks noGrp="1"/>
          </p:cNvSpPr>
          <p:nvPr>
            <p:ph type="body" idx="13" hasCustomPrompt="1"/>
          </p:nvPr>
        </p:nvSpPr>
        <p:spPr>
          <a:xfrm>
            <a:off x="525600" y="548680"/>
            <a:ext cx="7308000" cy="288000"/>
          </a:xfrm>
        </p:spPr>
        <p:txBody>
          <a:bodyPr tIns="0" anchor="t" anchorCtr="0"/>
          <a:lstStyle>
            <a:lvl1pPr marL="0" indent="0"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Subheadline 1-ZEILIG</a:t>
            </a:r>
          </a:p>
        </p:txBody>
      </p:sp>
      <p:sp>
        <p:nvSpPr>
          <p:cNvPr id="19" name="Titel"/>
          <p:cNvSpPr>
            <a:spLocks noGrp="1"/>
          </p:cNvSpPr>
          <p:nvPr>
            <p:ph type="title" hasCustomPrompt="1"/>
          </p:nvPr>
        </p:nvSpPr>
        <p:spPr>
          <a:xfrm>
            <a:off x="525600" y="288000"/>
            <a:ext cx="7308000" cy="26068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folientitel</a:t>
            </a:r>
            <a:r>
              <a:rPr lang="de-DE" dirty="0" smtClean="0"/>
              <a:t> 1-ZEILIG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465895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Hilfslinie oben links"/>
          <p:cNvCxnSpPr/>
          <p:nvPr/>
        </p:nvCxnSpPr>
        <p:spPr>
          <a:xfrm>
            <a:off x="-390000" y="943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Hilfslinie oben rechts"/>
          <p:cNvCxnSpPr/>
          <p:nvPr/>
        </p:nvCxnSpPr>
        <p:spPr>
          <a:xfrm>
            <a:off x="9984000" y="943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Hilfslinie unten rechts"/>
          <p:cNvCxnSpPr/>
          <p:nvPr/>
        </p:nvCxnSpPr>
        <p:spPr>
          <a:xfrm>
            <a:off x="9997020" y="6595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Hilfslinie unten links"/>
          <p:cNvCxnSpPr/>
          <p:nvPr/>
        </p:nvCxnSpPr>
        <p:spPr>
          <a:xfrm>
            <a:off x="-387619" y="6595200"/>
            <a:ext cx="312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Hilfslinie unten links"/>
          <p:cNvCxnSpPr/>
          <p:nvPr/>
        </p:nvCxnSpPr>
        <p:spPr>
          <a:xfrm>
            <a:off x="525600" y="693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Hilfslinie unten rechts"/>
          <p:cNvCxnSpPr/>
          <p:nvPr/>
        </p:nvCxnSpPr>
        <p:spPr>
          <a:xfrm>
            <a:off x="9381600" y="6954271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Hilfslinie oben rechts"/>
          <p:cNvCxnSpPr/>
          <p:nvPr/>
        </p:nvCxnSpPr>
        <p:spPr>
          <a:xfrm>
            <a:off x="9381600" y="-36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Hilfslinie oben links"/>
          <p:cNvCxnSpPr/>
          <p:nvPr/>
        </p:nvCxnSpPr>
        <p:spPr>
          <a:xfrm>
            <a:off x="525600" y="-360000"/>
            <a:ext cx="0" cy="288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Hilfslinie Mitte links"/>
          <p:cNvCxnSpPr/>
          <p:nvPr/>
        </p:nvCxnSpPr>
        <p:spPr>
          <a:xfrm>
            <a:off x="-234000" y="3769200"/>
            <a:ext cx="156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Hilfslinie Mitte oben"/>
          <p:cNvCxnSpPr/>
          <p:nvPr/>
        </p:nvCxnSpPr>
        <p:spPr>
          <a:xfrm>
            <a:off x="4950619" y="-216000"/>
            <a:ext cx="0" cy="144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Hilfslinie Mitte rechts"/>
          <p:cNvCxnSpPr/>
          <p:nvPr/>
        </p:nvCxnSpPr>
        <p:spPr>
          <a:xfrm>
            <a:off x="9984000" y="3769200"/>
            <a:ext cx="156000" cy="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Hilfslinie Mitte unten"/>
          <p:cNvCxnSpPr/>
          <p:nvPr/>
        </p:nvCxnSpPr>
        <p:spPr>
          <a:xfrm>
            <a:off x="4950619" y="6930000"/>
            <a:ext cx="0" cy="144000"/>
          </a:xfrm>
          <a:prstGeom prst="line">
            <a:avLst/>
          </a:prstGeom>
          <a:ln w="6350" cap="sq"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Hinweis Mittel Inhaltsbereich"/>
          <p:cNvSpPr txBox="1"/>
          <p:nvPr/>
        </p:nvSpPr>
        <p:spPr>
          <a:xfrm>
            <a:off x="-1248000" y="3546000"/>
            <a:ext cx="1170000" cy="216000"/>
          </a:xfrm>
          <a:prstGeom prst="rect">
            <a:avLst/>
          </a:prstGeom>
          <a:noFill/>
        </p:spPr>
        <p:txBody>
          <a:bodyPr wrap="square" lIns="0" tIns="0" rIns="0" bIns="36000" rtlCol="0" anchor="b" anchorCtr="0">
            <a:noAutofit/>
          </a:bodyPr>
          <a:lstStyle/>
          <a:p>
            <a:pPr algn="r"/>
            <a:r>
              <a:rPr lang="de-DE" sz="900" dirty="0" smtClean="0">
                <a:solidFill>
                  <a:srgbClr val="FFFFFF"/>
                </a:solidFill>
              </a:rPr>
              <a:t>Mitte Inhaltsbereich</a:t>
            </a:r>
            <a:endParaRPr lang="de-DE" sz="900" dirty="0">
              <a:solidFill>
                <a:srgbClr val="FFFFFF"/>
              </a:solidFill>
            </a:endParaRPr>
          </a:p>
        </p:txBody>
      </p:sp>
      <p:sp>
        <p:nvSpPr>
          <p:cNvPr id="6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8477892" y="6652800"/>
            <a:ext cx="903600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900" b="0">
                <a:solidFill>
                  <a:schemeClr val="tx1"/>
                </a:solidFill>
              </a:defRPr>
            </a:lvl1pPr>
          </a:lstStyle>
          <a:p>
            <a:fld id="{1FB8D038-2D38-4B10-A0EB-C05CC9130EB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1560000" y="6652800"/>
            <a:ext cx="6786000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Name | Veranstaltung | Vertraulich</a:t>
            </a:r>
            <a:endParaRPr lang="de-DE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2"/>
          </p:nvPr>
        </p:nvSpPr>
        <p:spPr>
          <a:xfrm>
            <a:off x="525600" y="6652800"/>
            <a:ext cx="902992" cy="18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Datum</a:t>
            </a:r>
            <a:endParaRPr lang="de-DE" dirty="0"/>
          </a:p>
        </p:txBody>
      </p:sp>
      <p:cxnSp>
        <p:nvCxnSpPr>
          <p:cNvPr id="12" name="Trennstrich Fußzeile"/>
          <p:cNvCxnSpPr/>
          <p:nvPr/>
        </p:nvCxnSpPr>
        <p:spPr>
          <a:xfrm flipV="1">
            <a:off x="0" y="6624000"/>
            <a:ext cx="9382125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"/>
          <p:cNvSpPr>
            <a:spLocks noGrp="1"/>
          </p:cNvSpPr>
          <p:nvPr>
            <p:ph type="body" idx="1"/>
          </p:nvPr>
        </p:nvSpPr>
        <p:spPr>
          <a:xfrm>
            <a:off x="523875" y="944563"/>
            <a:ext cx="8858250" cy="5653087"/>
          </a:xfrm>
          <a:prstGeom prst="rect">
            <a:avLst/>
          </a:prstGeom>
          <a:noFill/>
        </p:spPr>
        <p:txBody>
          <a:bodyPr vert="horz" lIns="0" tIns="144000" rIns="0" bIns="0" rtlCol="0">
            <a:noAutofit/>
          </a:bodyPr>
          <a:lstStyle/>
          <a:p>
            <a:pPr lvl="0"/>
            <a:r>
              <a:rPr lang="de-DE" noProof="0" dirty="0" smtClean="0"/>
              <a:t>Textmasterformat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</p:txBody>
      </p:sp>
      <p:cxnSp>
        <p:nvCxnSpPr>
          <p:cNvPr id="7" name="Trennstrich Titel"/>
          <p:cNvCxnSpPr/>
          <p:nvPr/>
        </p:nvCxnSpPr>
        <p:spPr>
          <a:xfrm>
            <a:off x="0" y="900000"/>
            <a:ext cx="9906000" cy="0"/>
          </a:xfrm>
          <a:prstGeom prst="line">
            <a:avLst/>
          </a:prstGeom>
          <a:ln w="9525" cap="sq">
            <a:solidFill>
              <a:schemeClr val="accent4">
                <a:lumMod val="40000"/>
                <a:lumOff val="6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Logo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624" y="306750"/>
            <a:ext cx="1229868" cy="504000"/>
          </a:xfrm>
          <a:prstGeom prst="rect">
            <a:avLst/>
          </a:prstGeom>
        </p:spPr>
      </p:pic>
      <p:sp>
        <p:nvSpPr>
          <p:cNvPr id="2" name="Titelplatzhalter"/>
          <p:cNvSpPr>
            <a:spLocks noGrp="1"/>
          </p:cNvSpPr>
          <p:nvPr>
            <p:ph type="title"/>
          </p:nvPr>
        </p:nvSpPr>
        <p:spPr>
          <a:xfrm>
            <a:off x="525600" y="288000"/>
            <a:ext cx="7308000" cy="61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376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>
    <p:zoom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240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987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▸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352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―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38" indent="-269875" algn="l" defTabSz="914400" rtl="0" eaLnBrk="1" latinLnBrk="0" hangingPunct="1">
        <a:spcBef>
          <a:spcPts val="600"/>
        </a:spcBef>
        <a:spcAft>
          <a:spcPts val="0"/>
        </a:spcAft>
        <a:buClr>
          <a:srgbClr val="000000"/>
        </a:buClr>
        <a:buSzPct val="100000"/>
        <a:buFont typeface="SICK Franklin Condensed" pitchFamily="2" charset="0"/>
        <a:buChar char="―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71463" algn="l" defTabSz="914400" rtl="0" eaLnBrk="1" latinLnBrk="0" hangingPunct="1">
        <a:spcBef>
          <a:spcPts val="600"/>
        </a:spcBef>
        <a:spcAft>
          <a:spcPts val="0"/>
        </a:spcAft>
        <a:buSzPct val="100000"/>
        <a:buFont typeface="Arial" panose="020B0604020202020204" pitchFamily="34" charset="0"/>
        <a:buChar char="•"/>
        <a:defRPr sz="11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5325" y="1052513"/>
            <a:ext cx="5400675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buFont typeface="Arial" charset="0"/>
              <a:buChar char=":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SzPct val="50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buSzPct val="50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fld id="{6A59D7EB-6331-4939-B681-0BAF0B5CE74D}" type="slidenum">
              <a:rPr lang="en-US" altLang="en-US" sz="900" smtClean="0">
                <a:solidFill>
                  <a:schemeClr val="hlink"/>
                </a:solidFill>
              </a:rPr>
              <a:pPr eaLnBrk="1" hangingPunct="1">
                <a:buFontTx/>
                <a:buNone/>
              </a:pPr>
              <a:t>20</a:t>
            </a:fld>
            <a:endParaRPr lang="en-US" altLang="en-US" sz="900" smtClean="0">
              <a:solidFill>
                <a:schemeClr val="hlink"/>
              </a:solidFill>
            </a:endParaRP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Arial" charset="0"/>
              <a:buNone/>
            </a:pPr>
            <a:endParaRPr lang="en-US" altLang="en-US" dirty="0" smtClean="0"/>
          </a:p>
          <a:p>
            <a:pPr eaLnBrk="1" hangingPunct="1">
              <a:buFont typeface="Arial" charset="0"/>
              <a:buNone/>
            </a:pPr>
            <a:endParaRPr lang="en-US" altLang="en-US" dirty="0" smtClean="0"/>
          </a:p>
          <a:p>
            <a:pPr eaLnBrk="1" hangingPunct="1">
              <a:buFont typeface="Arial" charset="0"/>
              <a:buNone/>
            </a:pPr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783364" name="Text Box 4"/>
          <p:cNvSpPr txBox="1">
            <a:spLocks noChangeArrowheads="1"/>
          </p:cNvSpPr>
          <p:nvPr/>
        </p:nvSpPr>
        <p:spPr bwMode="auto">
          <a:xfrm>
            <a:off x="600075" y="5816600"/>
            <a:ext cx="6913563" cy="615950"/>
          </a:xfrm>
          <a:prstGeom prst="rect">
            <a:avLst/>
          </a:prstGeom>
          <a:solidFill>
            <a:schemeClr val="accent1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buFont typeface="Arial" charset="0"/>
              <a:buChar char=":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SzPct val="50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buSzPct val="50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Times New Roman" pitchFamily="18" charset="0"/>
              <a:buNone/>
            </a:pPr>
            <a:r>
              <a:rPr lang="en-US" altLang="en-US"/>
              <a:t>If you go further away from the target, the switching frequency gets higher because the oscillator does not need to ramp up so much.</a:t>
            </a:r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166688" y="1252538"/>
            <a:ext cx="4835525" cy="427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buFont typeface="Arial" charset="0"/>
              <a:buChar char=":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SzPct val="50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buSzPct val="50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altLang="en-US" i="1" dirty="0"/>
              <a:t>Is the maximum possible switching sequence per second.</a:t>
            </a:r>
            <a:r>
              <a:rPr lang="en-US" altLang="en-US" dirty="0"/>
              <a:t/>
            </a:r>
            <a:br>
              <a:rPr lang="en-US" altLang="en-US" dirty="0"/>
            </a:br>
            <a:endParaRPr lang="en-US" altLang="en-US" dirty="0"/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altLang="en-US" dirty="0"/>
              <a:t>The ratio between „target“ (metal)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altLang="en-US" dirty="0"/>
              <a:t>and no target (no metal) is 1:2.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altLang="en-US" dirty="0"/>
              <a:t>The maximum switching frequency is reached when:</a:t>
            </a:r>
          </a:p>
          <a:p>
            <a:pPr lvl="1" eaLnBrk="1" hangingPunct="1">
              <a:spcBef>
                <a:spcPct val="50000"/>
              </a:spcBef>
              <a:buFont typeface="Arial" charset="0"/>
              <a:buChar char=":"/>
            </a:pPr>
            <a:r>
              <a:rPr lang="en-US" altLang="en-US" sz="1700" dirty="0"/>
              <a:t> the „switch on“ signal t</a:t>
            </a:r>
            <a:r>
              <a:rPr lang="en-US" altLang="en-US" sz="1700" baseline="-25000" dirty="0"/>
              <a:t>1</a:t>
            </a:r>
            <a:r>
              <a:rPr lang="en-US" altLang="en-US" sz="1700" dirty="0"/>
              <a:t>=50µs</a:t>
            </a:r>
          </a:p>
          <a:p>
            <a:pPr lvl="1" eaLnBrk="1" hangingPunct="1">
              <a:spcBef>
                <a:spcPct val="50000"/>
              </a:spcBef>
              <a:buFont typeface="Arial" charset="0"/>
              <a:buNone/>
            </a:pPr>
            <a:r>
              <a:rPr lang="en-US" altLang="en-US" sz="1700" dirty="0"/>
              <a:t>                      or  </a:t>
            </a:r>
          </a:p>
          <a:p>
            <a:pPr lvl="1" eaLnBrk="1" hangingPunct="1">
              <a:spcBef>
                <a:spcPct val="50000"/>
              </a:spcBef>
              <a:buFont typeface="Arial" charset="0"/>
              <a:buChar char=":"/>
            </a:pPr>
            <a:r>
              <a:rPr lang="en-US" altLang="en-US" sz="1700" dirty="0"/>
              <a:t> the „switch off“ signal t</a:t>
            </a:r>
            <a:r>
              <a:rPr lang="en-US" altLang="en-US" sz="1700" baseline="-25000" dirty="0"/>
              <a:t>2</a:t>
            </a:r>
            <a:r>
              <a:rPr lang="en-US" altLang="en-US" sz="1700" dirty="0"/>
              <a:t>=100µs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altLang="en-US" dirty="0"/>
              <a:t>The distance sensor to target is Sn/2.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de-DE" altLang="en-US" dirty="0"/>
              <a:t>The </a:t>
            </a:r>
            <a:r>
              <a:rPr lang="de-DE" altLang="en-US" dirty="0" err="1"/>
              <a:t>heigth</a:t>
            </a:r>
            <a:r>
              <a:rPr lang="de-DE" altLang="en-US" dirty="0"/>
              <a:t> </a:t>
            </a:r>
            <a:r>
              <a:rPr lang="de-DE" altLang="en-US" dirty="0" err="1"/>
              <a:t>of</a:t>
            </a:r>
            <a:r>
              <a:rPr lang="de-DE" altLang="en-US" dirty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teeth</a:t>
            </a:r>
            <a:r>
              <a:rPr lang="de-DE" altLang="en-US" dirty="0"/>
              <a:t> </a:t>
            </a:r>
            <a:r>
              <a:rPr lang="de-DE" altLang="en-US" dirty="0" err="1"/>
              <a:t>should</a:t>
            </a:r>
            <a:r>
              <a:rPr lang="de-DE" altLang="en-US" dirty="0"/>
              <a:t> </a:t>
            </a:r>
            <a:r>
              <a:rPr lang="de-DE" altLang="en-US" dirty="0" err="1"/>
              <a:t>be</a:t>
            </a:r>
            <a:r>
              <a:rPr lang="de-DE" altLang="en-US" dirty="0"/>
              <a:t> &gt;=2xSn</a:t>
            </a:r>
            <a:endParaRPr lang="en-US" altLang="en-US" dirty="0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166688" y="309563"/>
            <a:ext cx="7958137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3600"/>
          <a:lstStyle>
            <a:lvl1pPr eaLnBrk="0" hangingPunct="0">
              <a:buFont typeface="Arial" charset="0"/>
              <a:buChar char=":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SzPct val="50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buSzPct val="50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r>
              <a:rPr lang="en-US" altLang="en-US" sz="2600" dirty="0">
                <a:solidFill>
                  <a:srgbClr val="0084C2"/>
                </a:solidFill>
              </a:rPr>
              <a:t>Recommendation for dimensions of a toothed wheel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600075" y="901700"/>
            <a:ext cx="29241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buFont typeface="Arial" charset="0"/>
              <a:buChar char=":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SzPct val="50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buSzPct val="50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Times New Roman" pitchFamily="18" charset="0"/>
              <a:buNone/>
            </a:pPr>
            <a:r>
              <a:rPr lang="en-US" altLang="en-US">
                <a:solidFill>
                  <a:srgbClr val="0084C2"/>
                </a:solidFill>
              </a:rPr>
              <a:t>Switching Frequency f</a:t>
            </a:r>
          </a:p>
        </p:txBody>
      </p:sp>
    </p:spTree>
    <p:extLst>
      <p:ext uri="{BB962C8B-B14F-4D97-AF65-F5344CB8AC3E}">
        <p14:creationId xmlns:p14="http://schemas.microsoft.com/office/powerpoint/2010/main" val="4578546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3364" grpId="0" animBg="1"/>
    </p:bldLst>
  </p:timing>
</p:sld>
</file>

<file path=ppt/theme/theme1.xml><?xml version="1.0" encoding="utf-8"?>
<a:theme xmlns:a="http://schemas.openxmlformats.org/drawingml/2006/main" name="Blank">
  <a:themeElements>
    <a:clrScheme name="SICK-Master">
      <a:dk1>
        <a:srgbClr val="000000"/>
      </a:dk1>
      <a:lt1>
        <a:srgbClr val="FFFFFF"/>
      </a:lt1>
      <a:dk2>
        <a:srgbClr val="007FC3"/>
      </a:dk2>
      <a:lt2>
        <a:srgbClr val="D8E0E3"/>
      </a:lt2>
      <a:accent1>
        <a:srgbClr val="58A8DB"/>
      </a:accent1>
      <a:accent2>
        <a:srgbClr val="F29400"/>
      </a:accent2>
      <a:accent3>
        <a:srgbClr val="FCBC75"/>
      </a:accent3>
      <a:accent4>
        <a:srgbClr val="6E7A82"/>
      </a:accent4>
      <a:accent5>
        <a:srgbClr val="DC0A0A"/>
      </a:accent5>
      <a:accent6>
        <a:srgbClr val="339966"/>
      </a:accent6>
      <a:hlink>
        <a:srgbClr val="F29400"/>
      </a:hlink>
      <a:folHlink>
        <a:srgbClr val="F29400"/>
      </a:folHlink>
    </a:clrScheme>
    <a:fontScheme name="SICK_Masterfonts_03-2014">
      <a:majorFont>
        <a:latin typeface="SICK Franklin"/>
        <a:ea typeface=""/>
        <a:cs typeface=""/>
      </a:majorFont>
      <a:minorFont>
        <a:latin typeface="SICK Franklin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72000" tIns="36000" rIns="72000" bIns="54000" rtlCol="0" anchor="ctr">
        <a:noAutofit/>
      </a:bodyPr>
      <a:lstStyle>
        <a:defPPr algn="ctr">
          <a:defRPr sz="2000" dirty="0" err="1" smtClean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36000" rIns="72000" bIns="54000" rtlCol="0">
        <a:spAutoFit/>
      </a:bodyPr>
      <a:lstStyle>
        <a:defPPr>
          <a:spcBef>
            <a:spcPts val="600"/>
          </a:spcBef>
          <a:buClr>
            <a:schemeClr val="accent4"/>
          </a:buClr>
          <a:defRPr sz="20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A4-Papier (210x297 mm)</PresentationFormat>
  <Paragraphs>18</Paragraphs>
  <Slides>1</Slides>
  <Notes>1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Blank</vt:lpstr>
      <vt:lpstr>PowerPoint-Präsentation</vt:lpstr>
    </vt:vector>
  </TitlesOfParts>
  <Company>SICK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Zahnrad</dc:subject>
  <dc:creator>Jan Hertlein</dc:creator>
  <cp:lastModifiedBy>Maik Richter</cp:lastModifiedBy>
  <cp:revision>1</cp:revision>
  <dcterms:created xsi:type="dcterms:W3CDTF">2016-09-19T07:31:16Z</dcterms:created>
  <dcterms:modified xsi:type="dcterms:W3CDTF">2016-09-19T09:33:48Z</dcterms:modified>
</cp:coreProperties>
</file>