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7" r:id="rId2"/>
    <p:sldId id="274" r:id="rId3"/>
    <p:sldId id="275" r:id="rId4"/>
    <p:sldId id="279" r:id="rId5"/>
    <p:sldId id="278" r:id="rId6"/>
  </p:sldIdLst>
  <p:sldSz cx="9906000" cy="6858000" type="A4"/>
  <p:notesSz cx="6735763" cy="9866313"/>
  <p:custDataLst>
    <p:tags r:id="rId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>
          <p15:clr>
            <a:srgbClr val="A4A3A4"/>
          </p15:clr>
        </p15:guide>
        <p15:guide id="2" orient="horz" pos="4156">
          <p15:clr>
            <a:srgbClr val="A4A3A4"/>
          </p15:clr>
        </p15:guide>
        <p15:guide id="3" orient="horz" pos="595">
          <p15:clr>
            <a:srgbClr val="A4A3A4"/>
          </p15:clr>
        </p15:guide>
        <p15:guide id="4" pos="3120">
          <p15:clr>
            <a:srgbClr val="A4A3A4"/>
          </p15:clr>
        </p15:guide>
        <p15:guide id="5" pos="330">
          <p15:clr>
            <a:srgbClr val="A4A3A4"/>
          </p15:clr>
        </p15:guide>
        <p15:guide id="6" pos="59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rd" initials="ch" lastIdx="2" clrIdx="0"/>
  <p:cmAuthor id="1" name="Katja Leist" initials="KL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FD"/>
    <a:srgbClr val="FDFFFF"/>
    <a:srgbClr val="FFFEFE"/>
    <a:srgbClr val="FEFEFF"/>
    <a:srgbClr val="FEFFFE"/>
    <a:srgbClr val="FEFEFE"/>
    <a:srgbClr val="FEFFFF"/>
    <a:srgbClr val="FFFFFE"/>
    <a:srgbClr val="FF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87336" autoAdjust="0"/>
  </p:normalViewPr>
  <p:slideViewPr>
    <p:cSldViewPr snapToObjects="1" showGuides="1">
      <p:cViewPr varScale="1">
        <p:scale>
          <a:sx n="125" d="100"/>
          <a:sy n="125" d="100"/>
        </p:scale>
        <p:origin x="1074" y="-222"/>
      </p:cViewPr>
      <p:guideLst>
        <p:guide orient="horz" pos="2376"/>
        <p:guide orient="horz" pos="4156"/>
        <p:guide orient="horz" pos="595"/>
        <p:guide pos="3120"/>
        <p:guide pos="330"/>
        <p:guide pos="5910"/>
      </p:guideLst>
    </p:cSldViewPr>
  </p:slideViewPr>
  <p:outlineViewPr>
    <p:cViewPr>
      <p:scale>
        <a:sx n="33" d="100"/>
        <a:sy n="33" d="100"/>
      </p:scale>
      <p:origin x="0" y="670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 showGuides="1">
      <p:cViewPr varScale="1">
        <p:scale>
          <a:sx n="98" d="100"/>
          <a:sy n="98" d="100"/>
        </p:scale>
        <p:origin x="-2664" y="-96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 smtClean="0"/>
              <a:t>Name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27083-4E52-4C46-9272-144354517A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751693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 smtClean="0"/>
              <a:t>Name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3D0E2-90BF-48AE-9492-216AE54D0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44329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Note: The SOPAS ET Terminal shows more feedback than described in the Terminal Listing because there is still a running socket connection between the SOPAS GUI and the scanner.</a:t>
            </a:r>
          </a:p>
          <a:p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Datum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3D0E2-90BF-48AE-9492-216AE54D0C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085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4"/>
            <a:ext cx="9906000" cy="6856352"/>
          </a:xfrm>
          <a:prstGeom prst="rect">
            <a:avLst/>
          </a:prstGeom>
        </p:spPr>
      </p:pic>
      <p:sp>
        <p:nvSpPr>
          <p:cNvPr id="8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Presentation title</a:t>
            </a:r>
            <a:br>
              <a:rPr lang="en-US" noProof="0" dirty="0" smtClean="0"/>
            </a:br>
            <a:r>
              <a:rPr lang="en-US" noProof="0" dirty="0" smtClean="0"/>
              <a:t>optionally double spaced</a:t>
            </a:r>
            <a:endParaRPr lang="en-US" noProof="0" dirty="0"/>
          </a:p>
        </p:txBody>
      </p:sp>
      <p:sp>
        <p:nvSpPr>
          <p:cNvPr id="12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0" y="4456800"/>
            <a:ext cx="9906000" cy="2401200"/>
          </a:xfrm>
          <a:noFill/>
        </p:spPr>
        <p:txBody>
          <a:bodyPr lIns="525600" tIns="216000" rIns="2340000" bIns="396000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Author</a:t>
            </a:r>
            <a:br>
              <a:rPr lang="en-US" noProof="0" dirty="0" smtClean="0"/>
            </a:br>
            <a:r>
              <a:rPr lang="en-US" noProof="0" dirty="0" smtClean="0"/>
              <a:t>Department</a:t>
            </a:r>
            <a:br>
              <a:rPr lang="en-US" noProof="0" dirty="0" smtClean="0"/>
            </a:br>
            <a:r>
              <a:rPr lang="en-US" noProof="0" dirty="0" smtClean="0"/>
              <a:t>Date</a:t>
            </a:r>
            <a:endParaRPr lang="en-US" noProof="0" dirty="0"/>
          </a:p>
        </p:txBody>
      </p:sp>
      <p:sp>
        <p:nvSpPr>
          <p:cNvPr id="13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54647353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11" name="Inhaltsplatzhalter 2"/>
          <p:cNvSpPr>
            <a:spLocks noGrp="1"/>
          </p:cNvSpPr>
          <p:nvPr>
            <p:ph idx="16"/>
          </p:nvPr>
        </p:nvSpPr>
        <p:spPr>
          <a:xfrm>
            <a:off x="3476836" y="3770313"/>
            <a:ext cx="5904656" cy="2827337"/>
          </a:xfrm>
        </p:spPr>
        <p:txBody>
          <a:bodyPr bIns="72000"/>
          <a:lstStyle/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idx="1"/>
          </p:nvPr>
        </p:nvSpPr>
        <p:spPr>
          <a:xfrm>
            <a:off x="3476836" y="944563"/>
            <a:ext cx="5904656" cy="2825749"/>
          </a:xfrm>
        </p:spPr>
        <p:txBody>
          <a:bodyPr bIns="72000"/>
          <a:lstStyle/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5"/>
          </p:nvPr>
        </p:nvSpPr>
        <p:spPr>
          <a:xfrm>
            <a:off x="524816" y="3825650"/>
            <a:ext cx="2772000" cy="2772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4"/>
          </p:nvPr>
        </p:nvSpPr>
        <p:spPr>
          <a:xfrm>
            <a:off x="523732" y="944563"/>
            <a:ext cx="2772000" cy="2772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13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12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5224116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15" name="Inhaltsplatzhalter 4"/>
          <p:cNvSpPr>
            <a:spLocks noGrp="1"/>
          </p:cNvSpPr>
          <p:nvPr>
            <p:ph sz="half" idx="18"/>
          </p:nvPr>
        </p:nvSpPr>
        <p:spPr>
          <a:xfrm>
            <a:off x="5061504" y="3770312"/>
            <a:ext cx="4318470" cy="2827337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3875" y="3770312"/>
            <a:ext cx="4314663" cy="2827337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sz="half" idx="15"/>
          </p:nvPr>
        </p:nvSpPr>
        <p:spPr>
          <a:xfrm>
            <a:off x="5061504" y="944563"/>
            <a:ext cx="4318470" cy="2825750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523875" y="944563"/>
            <a:ext cx="4314663" cy="2825750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13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11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1538275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 +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4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3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8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7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252808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Bildplatzhalter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906000" cy="4316400"/>
          </a:xfrm>
        </p:spPr>
        <p:txBody>
          <a:bodyPr lIns="396000" tIns="180000" rIns="39600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3" name="Kapitelplatzhalter"/>
          <p:cNvSpPr>
            <a:spLocks noGrp="1"/>
          </p:cNvSpPr>
          <p:nvPr>
            <p:ph type="body" idx="1" hasCustomPrompt="1"/>
          </p:nvPr>
        </p:nvSpPr>
        <p:spPr>
          <a:xfrm>
            <a:off x="-15552" y="4453200"/>
            <a:ext cx="2145000" cy="1260000"/>
          </a:xfrm>
          <a:solidFill>
            <a:schemeClr val="bg1">
              <a:alpha val="85000"/>
            </a:schemeClr>
          </a:solidFill>
        </p:spPr>
        <p:txBody>
          <a:bodyPr lIns="525600" tIns="72000" rIns="396000" bIns="72000" anchor="ctr" anchorCtr="0"/>
          <a:lstStyle>
            <a:lvl1pPr marL="0" indent="0" algn="l">
              <a:buNone/>
              <a:defRPr sz="6000" b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01</a:t>
            </a:r>
          </a:p>
        </p:txBody>
      </p:sp>
      <p:sp>
        <p:nvSpPr>
          <p:cNvPr id="12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  <a:sym typeface="Wingdings" panose="05000000000000000000" pitchFamily="2" charset="2"/>
              </a:defRPr>
            </a:lvl1pPr>
          </a:lstStyle>
          <a:p>
            <a:r>
              <a:rPr lang="en-US" noProof="0" dirty="0" smtClean="0"/>
              <a:t>Chapter slide</a:t>
            </a:r>
            <a:br>
              <a:rPr lang="en-US" noProof="0" dirty="0" smtClean="0"/>
            </a:br>
            <a:r>
              <a:rPr lang="en-US" noProof="0" dirty="0" smtClean="0"/>
              <a:t>(Chapter no. (if needed)  below)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81550605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full faced with title bander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3" name="Bildplatzhalter"/>
          <p:cNvSpPr>
            <a:spLocks noGrp="1"/>
          </p:cNvSpPr>
          <p:nvPr>
            <p:ph type="pic" idx="1"/>
          </p:nvPr>
        </p:nvSpPr>
        <p:spPr>
          <a:xfrm>
            <a:off x="0" y="944563"/>
            <a:ext cx="9906000" cy="5653087"/>
          </a:xfrm>
        </p:spPr>
        <p:txBody>
          <a:bodyPr lIns="396000" tIns="180000" rIns="396000" bIns="180000"/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Subheadline"/>
          <p:cNvSpPr>
            <a:spLocks noGrp="1"/>
          </p:cNvSpPr>
          <p:nvPr>
            <p:ph type="body" sz="half" idx="2" hasCustomPrompt="1"/>
          </p:nvPr>
        </p:nvSpPr>
        <p:spPr>
          <a:xfrm>
            <a:off x="0" y="5220000"/>
            <a:ext cx="9906000" cy="540000"/>
          </a:xfrm>
          <a:solidFill>
            <a:srgbClr val="FFFFFF">
              <a:alpha val="85882"/>
            </a:srgbClr>
          </a:solidFill>
        </p:spPr>
        <p:txBody>
          <a:bodyPr lIns="525600" tIns="36000" rIns="525600" bIns="36000"/>
          <a:lstStyle>
            <a:lvl1pPr marL="0" indent="0">
              <a:buNone/>
              <a:defRPr sz="2000" cap="all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>
          <a:xfrm>
            <a:off x="-1" y="4500000"/>
            <a:ext cx="9906000" cy="720000"/>
          </a:xfrm>
          <a:solidFill>
            <a:srgbClr val="FFFFFF">
              <a:alpha val="85882"/>
            </a:srgbClr>
          </a:solidFill>
        </p:spPr>
        <p:txBody>
          <a:bodyPr lIns="525600" tIns="36000" rIns="525600" bIns="36000" anchor="b"/>
          <a:lstStyle>
            <a:lvl1pPr algn="l">
              <a:defRPr sz="2400" b="0"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8429764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0" y="4456800"/>
            <a:ext cx="9906000" cy="2401200"/>
          </a:xfrm>
          <a:noFill/>
        </p:spPr>
        <p:txBody>
          <a:bodyPr lIns="525600" tIns="216000" rIns="2340000" bIns="396000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Contact person</a:t>
            </a:r>
            <a:br>
              <a:rPr lang="en-US" noProof="0" dirty="0" smtClean="0"/>
            </a:br>
            <a:r>
              <a:rPr lang="en-US" noProof="0" dirty="0" smtClean="0"/>
              <a:t>Department</a:t>
            </a:r>
            <a:br>
              <a:rPr lang="en-US" noProof="0" dirty="0" smtClean="0"/>
            </a:br>
            <a:r>
              <a:rPr lang="en-US" noProof="0" dirty="0" smtClean="0"/>
              <a:t>As needed phone / e-mail</a:t>
            </a:r>
          </a:p>
        </p:txBody>
      </p:sp>
      <p:sp>
        <p:nvSpPr>
          <p:cNvPr id="13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Many thanks for your attention.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25435039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2513383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 +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Name | Event</a:t>
            </a:r>
            <a:endParaRPr lang="de-DE"/>
          </a:p>
        </p:txBody>
      </p:sp>
      <p:sp>
        <p:nvSpPr>
          <p:cNvPr id="3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de-DE"/>
          </a:p>
        </p:txBody>
      </p:sp>
      <p:sp>
        <p:nvSpPr>
          <p:cNvPr id="8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Subheadline 1-ZEILIG</a:t>
            </a:r>
          </a:p>
        </p:txBody>
      </p:sp>
      <p:sp>
        <p:nvSpPr>
          <p:cNvPr id="7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 err="1" smtClean="0"/>
              <a:t>folientitel</a:t>
            </a:r>
            <a:r>
              <a:rPr lang="de-DE" dirty="0" smtClean="0"/>
              <a:t> 1-ZEILIG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737165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Bildplatzhalter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906000" cy="4316400"/>
          </a:xfrm>
        </p:spPr>
        <p:txBody>
          <a:bodyPr lIns="396000" tIns="180000" rIns="396000" bIns="180000"/>
          <a:lstStyle>
            <a:lvl1pPr marL="0" indent="0">
              <a:buFontTx/>
              <a:buNone/>
              <a:defRPr sz="15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>
          <a:xfrm>
            <a:off x="0" y="4456800"/>
            <a:ext cx="9906000" cy="2401200"/>
          </a:xfrm>
          <a:noFill/>
        </p:spPr>
        <p:txBody>
          <a:bodyPr lIns="525600" tIns="216000" rIns="2340000" bIns="396000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Author</a:t>
            </a:r>
            <a:br>
              <a:rPr lang="en-US" noProof="0" dirty="0" smtClean="0"/>
            </a:br>
            <a:r>
              <a:rPr lang="en-US" noProof="0" dirty="0" smtClean="0"/>
              <a:t>Department</a:t>
            </a:r>
            <a:br>
              <a:rPr lang="en-US" noProof="0" dirty="0" smtClean="0"/>
            </a:br>
            <a:r>
              <a:rPr lang="en-US" noProof="0" dirty="0" smtClean="0"/>
              <a:t>Date</a:t>
            </a:r>
            <a:endParaRPr lang="en-US" noProof="0" dirty="0"/>
          </a:p>
        </p:txBody>
      </p:sp>
      <p:sp>
        <p:nvSpPr>
          <p:cNvPr id="10" name="Sensorstrahl"/>
          <p:cNvSpPr/>
          <p:nvPr userDrawn="1"/>
        </p:nvSpPr>
        <p:spPr>
          <a:xfrm>
            <a:off x="0" y="4316400"/>
            <a:ext cx="9906000" cy="136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>
          <a:xfrm>
            <a:off x="0" y="2876400"/>
            <a:ext cx="9906000" cy="1440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525600" rIns="2340000" bIns="298800" anchor="b" anchorCtr="0"/>
          <a:lstStyle>
            <a:lvl1pPr>
              <a:lnSpc>
                <a:spcPct val="90000"/>
              </a:lnSpc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Presentation title</a:t>
            </a:r>
            <a:br>
              <a:rPr lang="en-US" noProof="0" dirty="0" smtClean="0"/>
            </a:br>
            <a:r>
              <a:rPr lang="en-US" noProof="0" dirty="0" smtClean="0"/>
              <a:t>optionally double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4868978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25600" y="944563"/>
            <a:ext cx="8856525" cy="5653087"/>
          </a:xfrm>
        </p:spPr>
        <p:txBody>
          <a:bodyPr vert="horz" lIns="0" tIns="144000" rIns="0" bIns="72000" rtlCol="0">
            <a:noAutofit/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7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1" y="548680"/>
            <a:ext cx="7307124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>
          <a:xfrm>
            <a:off x="525601" y="288000"/>
            <a:ext cx="7307124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17496805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itle double spac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25600" y="944563"/>
            <a:ext cx="8856000" cy="5653087"/>
          </a:xfrm>
        </p:spPr>
        <p:txBody>
          <a:bodyPr bIns="72000"/>
          <a:lstStyle>
            <a:lvl4pPr>
              <a:defRPr sz="1600"/>
            </a:lvl4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612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double spaced</a:t>
            </a:r>
            <a:br>
              <a:rPr lang="en-US" noProof="0" dirty="0" smtClean="0"/>
            </a:br>
            <a:r>
              <a:rPr lang="en-US" noProof="0" dirty="0" smtClean="0"/>
              <a:t>Without Subheadline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624063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9" name="Bildplatzhalter"/>
          <p:cNvSpPr>
            <a:spLocks noGrp="1"/>
          </p:cNvSpPr>
          <p:nvPr>
            <p:ph type="pic" sz="quarter" idx="14"/>
          </p:nvPr>
        </p:nvSpPr>
        <p:spPr>
          <a:xfrm>
            <a:off x="5030389" y="944563"/>
            <a:ext cx="4351103" cy="5653087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25600" y="944563"/>
            <a:ext cx="4349400" cy="5653087"/>
          </a:xfrm>
        </p:spPr>
        <p:txBody>
          <a:bodyPr bIns="72000"/>
          <a:lstStyle/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11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10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0175598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3" name="Inhaltsplatzhalter"/>
          <p:cNvSpPr>
            <a:spLocks noGrp="1"/>
          </p:cNvSpPr>
          <p:nvPr>
            <p:ph idx="1"/>
          </p:nvPr>
        </p:nvSpPr>
        <p:spPr>
          <a:xfrm>
            <a:off x="5030999" y="944563"/>
            <a:ext cx="4350493" cy="5653087"/>
          </a:xfrm>
        </p:spPr>
        <p:txBody>
          <a:bodyPr bIns="72000"/>
          <a:lstStyle/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9" name="Bildplatzhalter"/>
          <p:cNvSpPr>
            <a:spLocks noGrp="1"/>
          </p:cNvSpPr>
          <p:nvPr>
            <p:ph type="pic" sz="quarter" idx="14"/>
          </p:nvPr>
        </p:nvSpPr>
        <p:spPr>
          <a:xfrm>
            <a:off x="525600" y="944563"/>
            <a:ext cx="4349400" cy="5653087"/>
          </a:xfrm>
        </p:spPr>
        <p:txBody>
          <a:bodyPr lIns="0" tIns="180000" rIns="0" bIns="180000"/>
          <a:lstStyle>
            <a:lvl1pPr marL="0" indent="0">
              <a:buFontTx/>
              <a:buNone/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11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10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9533280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4" name="Inhaltsplatzhalter 2"/>
          <p:cNvSpPr>
            <a:spLocks noGrp="1"/>
          </p:cNvSpPr>
          <p:nvPr>
            <p:ph sz="half" idx="2"/>
          </p:nvPr>
        </p:nvSpPr>
        <p:spPr>
          <a:xfrm>
            <a:off x="5031000" y="1304764"/>
            <a:ext cx="4351126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523874" y="1304764"/>
            <a:ext cx="4351125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13" name="Spaltenüberschrift 2"/>
          <p:cNvSpPr>
            <a:spLocks noGrp="1"/>
          </p:cNvSpPr>
          <p:nvPr>
            <p:ph type="body" idx="16" hasCustomPrompt="1"/>
          </p:nvPr>
        </p:nvSpPr>
        <p:spPr>
          <a:xfrm>
            <a:off x="5030999" y="900000"/>
            <a:ext cx="4351127" cy="360000"/>
          </a:xfrm>
        </p:spPr>
        <p:txBody>
          <a:bodyPr tIns="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lang="en-US" noProof="0" dirty="0" smtClean="0"/>
              <a:t>Column Header</a:t>
            </a:r>
          </a:p>
        </p:txBody>
      </p:sp>
      <p:sp>
        <p:nvSpPr>
          <p:cNvPr id="9" name="Spaltenüberschrift 1"/>
          <p:cNvSpPr>
            <a:spLocks noGrp="1"/>
          </p:cNvSpPr>
          <p:nvPr>
            <p:ph type="body" idx="14" hasCustomPrompt="1"/>
          </p:nvPr>
        </p:nvSpPr>
        <p:spPr>
          <a:xfrm>
            <a:off x="523873" y="900000"/>
            <a:ext cx="4350355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Column header</a:t>
            </a:r>
          </a:p>
        </p:txBody>
      </p:sp>
      <p:cxnSp>
        <p:nvCxnSpPr>
          <p:cNvPr id="12" name="Trennstrich Spaltenüberschrift"/>
          <p:cNvCxnSpPr/>
          <p:nvPr userDrawn="1"/>
        </p:nvCxnSpPr>
        <p:spPr>
          <a:xfrm>
            <a:off x="0" y="1260000"/>
            <a:ext cx="9906000" cy="0"/>
          </a:xfrm>
          <a:prstGeom prst="line">
            <a:avLst/>
          </a:prstGeom>
          <a:ln w="9525" cap="sq">
            <a:solidFill>
              <a:srgbClr val="C4CACE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15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9527273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5"/>
          </p:nvPr>
        </p:nvSpPr>
        <p:spPr>
          <a:xfrm>
            <a:off x="6501172" y="1304764"/>
            <a:ext cx="2880000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sz="half" idx="2"/>
          </p:nvPr>
        </p:nvSpPr>
        <p:spPr>
          <a:xfrm>
            <a:off x="3513000" y="1304764"/>
            <a:ext cx="2880000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523874" y="1304764"/>
            <a:ext cx="2880049" cy="529288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14" name="Spaltenüberschrift 3"/>
          <p:cNvSpPr>
            <a:spLocks noGrp="1"/>
          </p:cNvSpPr>
          <p:nvPr>
            <p:ph type="body" idx="17" hasCustomPrompt="1"/>
          </p:nvPr>
        </p:nvSpPr>
        <p:spPr>
          <a:xfrm>
            <a:off x="6501172" y="900000"/>
            <a:ext cx="2880000" cy="360000"/>
          </a:xfrm>
        </p:spPr>
        <p:txBody>
          <a:bodyPr tIns="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lang="en-US" noProof="0" dirty="0" smtClean="0"/>
              <a:t>Column Header</a:t>
            </a:r>
          </a:p>
        </p:txBody>
      </p:sp>
      <p:sp>
        <p:nvSpPr>
          <p:cNvPr id="13" name="Spaltenüberschrift 2"/>
          <p:cNvSpPr>
            <a:spLocks noGrp="1"/>
          </p:cNvSpPr>
          <p:nvPr>
            <p:ph type="body" idx="16" hasCustomPrompt="1"/>
          </p:nvPr>
        </p:nvSpPr>
        <p:spPr>
          <a:xfrm>
            <a:off x="3513000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Column Header</a:t>
            </a:r>
          </a:p>
        </p:txBody>
      </p:sp>
      <p:sp>
        <p:nvSpPr>
          <p:cNvPr id="9" name="Spaltenüberschrift 1"/>
          <p:cNvSpPr>
            <a:spLocks noGrp="1"/>
          </p:cNvSpPr>
          <p:nvPr>
            <p:ph type="body" idx="14" hasCustomPrompt="1"/>
          </p:nvPr>
        </p:nvSpPr>
        <p:spPr>
          <a:xfrm>
            <a:off x="523923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Column Header</a:t>
            </a:r>
          </a:p>
        </p:txBody>
      </p:sp>
      <p:cxnSp>
        <p:nvCxnSpPr>
          <p:cNvPr id="15" name="Trennlinie Spaltenüberschrift"/>
          <p:cNvCxnSpPr/>
          <p:nvPr userDrawn="1"/>
        </p:nvCxnSpPr>
        <p:spPr>
          <a:xfrm>
            <a:off x="0" y="1260000"/>
            <a:ext cx="9906000" cy="0"/>
          </a:xfrm>
          <a:prstGeom prst="line">
            <a:avLst/>
          </a:prstGeom>
          <a:ln w="9525" cap="sq">
            <a:solidFill>
              <a:srgbClr val="C4CACE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18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36646616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noProof="0" smtClean="0"/>
              <a:t>‹Nr.›</a:t>
            </a:fld>
            <a:endParaRPr lang="en-US" noProof="0" dirty="0"/>
          </a:p>
        </p:txBody>
      </p:sp>
      <p:sp>
        <p:nvSpPr>
          <p:cNvPr id="6" name="Fußzeilenplatzhal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5" name="Datumsplatzhalter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 dirty="0"/>
          </a:p>
        </p:txBody>
      </p:sp>
      <p:sp>
        <p:nvSpPr>
          <p:cNvPr id="17" name="Bildplatzhalter 3"/>
          <p:cNvSpPr>
            <a:spLocks noGrp="1"/>
          </p:cNvSpPr>
          <p:nvPr>
            <p:ph type="pic" sz="quarter" idx="20"/>
          </p:nvPr>
        </p:nvSpPr>
        <p:spPr>
          <a:xfrm>
            <a:off x="6501172" y="4748975"/>
            <a:ext cx="2880000" cy="1800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16" name="Bildplatzhalter 2"/>
          <p:cNvSpPr>
            <a:spLocks noGrp="1"/>
          </p:cNvSpPr>
          <p:nvPr>
            <p:ph type="pic" sz="quarter" idx="19"/>
          </p:nvPr>
        </p:nvSpPr>
        <p:spPr>
          <a:xfrm>
            <a:off x="3513001" y="4748975"/>
            <a:ext cx="2880000" cy="1800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15" name="Bildplatzhalter 1"/>
          <p:cNvSpPr>
            <a:spLocks noGrp="1"/>
          </p:cNvSpPr>
          <p:nvPr>
            <p:ph type="pic" sz="quarter" idx="18"/>
          </p:nvPr>
        </p:nvSpPr>
        <p:spPr>
          <a:xfrm>
            <a:off x="524828" y="4748975"/>
            <a:ext cx="2880000" cy="1800000"/>
          </a:xfrm>
        </p:spPr>
        <p:txBody>
          <a:bodyPr lIns="0" tIns="180000" rIns="0" bIns="180000"/>
          <a:lstStyle>
            <a:lvl1pPr marL="0" indent="0">
              <a:buFontTx/>
              <a:buNone/>
              <a:defRPr sz="1400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37" name="Inhaltsplatzhalter 3"/>
          <p:cNvSpPr>
            <a:spLocks noGrp="1"/>
          </p:cNvSpPr>
          <p:nvPr>
            <p:ph sz="half" idx="15"/>
          </p:nvPr>
        </p:nvSpPr>
        <p:spPr>
          <a:xfrm>
            <a:off x="6501172" y="1304764"/>
            <a:ext cx="2880000" cy="344723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35" name="Inhaltsplatzhalter 2"/>
          <p:cNvSpPr>
            <a:spLocks noGrp="1"/>
          </p:cNvSpPr>
          <p:nvPr>
            <p:ph sz="half" idx="2"/>
          </p:nvPr>
        </p:nvSpPr>
        <p:spPr>
          <a:xfrm>
            <a:off x="3513000" y="1304764"/>
            <a:ext cx="2880000" cy="344723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34" name="Inhaltsplatzhalter 1"/>
          <p:cNvSpPr>
            <a:spLocks noGrp="1"/>
          </p:cNvSpPr>
          <p:nvPr>
            <p:ph sz="half" idx="1"/>
          </p:nvPr>
        </p:nvSpPr>
        <p:spPr>
          <a:xfrm>
            <a:off x="524828" y="1304764"/>
            <a:ext cx="2880000" cy="3447236"/>
          </a:xfrm>
        </p:spPr>
        <p:txBody>
          <a:bodyPr bIns="7200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1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39" name="Spaltenüberschrift 3"/>
          <p:cNvSpPr>
            <a:spLocks noGrp="1"/>
          </p:cNvSpPr>
          <p:nvPr>
            <p:ph type="body" idx="17" hasCustomPrompt="1"/>
          </p:nvPr>
        </p:nvSpPr>
        <p:spPr>
          <a:xfrm>
            <a:off x="6501172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Column header</a:t>
            </a:r>
          </a:p>
        </p:txBody>
      </p:sp>
      <p:sp>
        <p:nvSpPr>
          <p:cNvPr id="38" name="Spaltenüberschrift 2"/>
          <p:cNvSpPr>
            <a:spLocks noGrp="1"/>
          </p:cNvSpPr>
          <p:nvPr>
            <p:ph type="body" idx="16" hasCustomPrompt="1"/>
          </p:nvPr>
        </p:nvSpPr>
        <p:spPr>
          <a:xfrm>
            <a:off x="3513000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Column header</a:t>
            </a:r>
          </a:p>
        </p:txBody>
      </p:sp>
      <p:sp>
        <p:nvSpPr>
          <p:cNvPr id="36" name="Spaltenüberschrift 1"/>
          <p:cNvSpPr>
            <a:spLocks noGrp="1"/>
          </p:cNvSpPr>
          <p:nvPr>
            <p:ph type="body" idx="14" hasCustomPrompt="1"/>
          </p:nvPr>
        </p:nvSpPr>
        <p:spPr>
          <a:xfrm>
            <a:off x="524828" y="900000"/>
            <a:ext cx="2880000" cy="360000"/>
          </a:xfrm>
        </p:spPr>
        <p:txBody>
          <a:bodyPr tIns="0" anchor="ctr" anchorCtr="0"/>
          <a:lstStyle>
            <a:lvl1pPr marL="0" indent="0" algn="ctr">
              <a:buNone/>
              <a:defRPr sz="18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Column header</a:t>
            </a:r>
          </a:p>
        </p:txBody>
      </p:sp>
      <p:cxnSp>
        <p:nvCxnSpPr>
          <p:cNvPr id="18" name="Trennlinie Spaltenüberschrift"/>
          <p:cNvCxnSpPr/>
          <p:nvPr userDrawn="1"/>
        </p:nvCxnSpPr>
        <p:spPr>
          <a:xfrm>
            <a:off x="0" y="1260000"/>
            <a:ext cx="9906000" cy="0"/>
          </a:xfrm>
          <a:prstGeom prst="line">
            <a:avLst/>
          </a:prstGeom>
          <a:ln w="9525" cap="sq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bheadline"/>
          <p:cNvSpPr>
            <a:spLocks noGrp="1"/>
          </p:cNvSpPr>
          <p:nvPr>
            <p:ph type="body" idx="13" hasCustomPrompt="1"/>
          </p:nvPr>
        </p:nvSpPr>
        <p:spPr>
          <a:xfrm>
            <a:off x="525600" y="548680"/>
            <a:ext cx="7308000" cy="288000"/>
          </a:xfrm>
        </p:spPr>
        <p:txBody>
          <a:bodyPr tIns="0" anchor="t" anchorCtr="0"/>
          <a:lstStyle>
            <a:lvl1pPr marL="0" indent="0"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Subheadline single spaced</a:t>
            </a:r>
          </a:p>
        </p:txBody>
      </p:sp>
      <p:sp>
        <p:nvSpPr>
          <p:cNvPr id="19" name="Titel"/>
          <p:cNvSpPr>
            <a:spLocks noGrp="1"/>
          </p:cNvSpPr>
          <p:nvPr>
            <p:ph type="title" hasCustomPrompt="1"/>
          </p:nvPr>
        </p:nvSpPr>
        <p:spPr>
          <a:xfrm>
            <a:off x="525600" y="288000"/>
            <a:ext cx="7308000" cy="26068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 smtClean="0"/>
              <a:t>Slide Title single spaced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6974262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Hilfslinie oben links"/>
          <p:cNvCxnSpPr/>
          <p:nvPr/>
        </p:nvCxnSpPr>
        <p:spPr>
          <a:xfrm>
            <a:off x="-390000" y="943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Hilfslinie oben rechts"/>
          <p:cNvCxnSpPr/>
          <p:nvPr/>
        </p:nvCxnSpPr>
        <p:spPr>
          <a:xfrm>
            <a:off x="9984000" y="943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Hilfslinie unten rechts"/>
          <p:cNvCxnSpPr/>
          <p:nvPr/>
        </p:nvCxnSpPr>
        <p:spPr>
          <a:xfrm>
            <a:off x="9997020" y="6595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Hilfslinie unten links"/>
          <p:cNvCxnSpPr/>
          <p:nvPr/>
        </p:nvCxnSpPr>
        <p:spPr>
          <a:xfrm>
            <a:off x="-387619" y="6595200"/>
            <a:ext cx="312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Hilfslinie unten links"/>
          <p:cNvCxnSpPr/>
          <p:nvPr/>
        </p:nvCxnSpPr>
        <p:spPr>
          <a:xfrm>
            <a:off x="525600" y="6930000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Hilfslinie unten rechts"/>
          <p:cNvCxnSpPr/>
          <p:nvPr/>
        </p:nvCxnSpPr>
        <p:spPr>
          <a:xfrm>
            <a:off x="9381600" y="6954271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Hilfslinie oben rechts"/>
          <p:cNvCxnSpPr/>
          <p:nvPr/>
        </p:nvCxnSpPr>
        <p:spPr>
          <a:xfrm>
            <a:off x="9381600" y="-360000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Hilfslinie oben links"/>
          <p:cNvCxnSpPr/>
          <p:nvPr/>
        </p:nvCxnSpPr>
        <p:spPr>
          <a:xfrm>
            <a:off x="525600" y="-360000"/>
            <a:ext cx="0" cy="288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Hilfslinie Mitte links"/>
          <p:cNvCxnSpPr/>
          <p:nvPr/>
        </p:nvCxnSpPr>
        <p:spPr>
          <a:xfrm>
            <a:off x="-234000" y="3769200"/>
            <a:ext cx="156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Hilfslinie Mitte oben"/>
          <p:cNvCxnSpPr/>
          <p:nvPr/>
        </p:nvCxnSpPr>
        <p:spPr>
          <a:xfrm>
            <a:off x="4950619" y="-216000"/>
            <a:ext cx="0" cy="144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Hilfslinie Mitte rechts"/>
          <p:cNvCxnSpPr/>
          <p:nvPr/>
        </p:nvCxnSpPr>
        <p:spPr>
          <a:xfrm>
            <a:off x="9984000" y="3769200"/>
            <a:ext cx="156000" cy="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Hilfslinie Mitte unten"/>
          <p:cNvCxnSpPr/>
          <p:nvPr/>
        </p:nvCxnSpPr>
        <p:spPr>
          <a:xfrm>
            <a:off x="4950619" y="6930000"/>
            <a:ext cx="0" cy="144000"/>
          </a:xfrm>
          <a:prstGeom prst="line">
            <a:avLst/>
          </a:prstGeom>
          <a:ln w="6350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inweis Mittel Inhaltsbereich"/>
          <p:cNvSpPr txBox="1"/>
          <p:nvPr/>
        </p:nvSpPr>
        <p:spPr>
          <a:xfrm>
            <a:off x="-1248000" y="3546000"/>
            <a:ext cx="1170000" cy="216000"/>
          </a:xfrm>
          <a:prstGeom prst="rect">
            <a:avLst/>
          </a:prstGeom>
          <a:noFill/>
        </p:spPr>
        <p:txBody>
          <a:bodyPr wrap="square" lIns="0" tIns="0" rIns="0" bIns="36000" rtlCol="0" anchor="b" anchorCtr="0">
            <a:noAutofit/>
          </a:bodyPr>
          <a:lstStyle/>
          <a:p>
            <a:pPr algn="r"/>
            <a:r>
              <a:rPr lang="en-US" sz="900" noProof="0" dirty="0" smtClean="0">
                <a:solidFill>
                  <a:srgbClr val="FFFFFF"/>
                </a:solidFill>
              </a:rPr>
              <a:t>Center</a:t>
            </a:r>
            <a:r>
              <a:rPr lang="en-US" sz="900" baseline="0" noProof="0" dirty="0" smtClean="0">
                <a:solidFill>
                  <a:srgbClr val="FFFFFF"/>
                </a:solidFill>
              </a:rPr>
              <a:t> line content</a:t>
            </a:r>
            <a:endParaRPr lang="en-US" sz="900" noProof="0" dirty="0">
              <a:solidFill>
                <a:srgbClr val="FFFFFF"/>
              </a:solidFill>
            </a:endParaRPr>
          </a:p>
        </p:txBody>
      </p:sp>
      <p:sp>
        <p:nvSpPr>
          <p:cNvPr id="6" name="Foliennummernplatzhalter"/>
          <p:cNvSpPr>
            <a:spLocks noGrp="1"/>
          </p:cNvSpPr>
          <p:nvPr>
            <p:ph type="sldNum" sz="quarter" idx="4"/>
          </p:nvPr>
        </p:nvSpPr>
        <p:spPr>
          <a:xfrm>
            <a:off x="8477892" y="6653505"/>
            <a:ext cx="903600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1FB8D038-2D38-4B10-A0EB-C05CC9130EB2}" type="slidenum">
              <a:rPr lang="en-US" noProof="0" smtClean="0"/>
              <a:pPr/>
              <a:t>‹Nr.›</a:t>
            </a:fld>
            <a:endParaRPr lang="en-US" noProof="0" dirty="0"/>
          </a:p>
        </p:txBody>
      </p:sp>
      <p:sp>
        <p:nvSpPr>
          <p:cNvPr id="5" name="Fußzeilenplatzhalter"/>
          <p:cNvSpPr>
            <a:spLocks noGrp="1"/>
          </p:cNvSpPr>
          <p:nvPr>
            <p:ph type="ftr" sz="quarter" idx="3"/>
          </p:nvPr>
        </p:nvSpPr>
        <p:spPr>
          <a:xfrm>
            <a:off x="1560000" y="6653505"/>
            <a:ext cx="6786000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Name | Event</a:t>
            </a:r>
            <a:endParaRPr lang="en-US" noProof="0" dirty="0"/>
          </a:p>
        </p:txBody>
      </p:sp>
      <p:sp>
        <p:nvSpPr>
          <p:cNvPr id="4" name="Datumsplatzhalter"/>
          <p:cNvSpPr>
            <a:spLocks noGrp="1"/>
          </p:cNvSpPr>
          <p:nvPr>
            <p:ph type="dt" sz="half" idx="2"/>
          </p:nvPr>
        </p:nvSpPr>
        <p:spPr>
          <a:xfrm>
            <a:off x="525600" y="6653505"/>
            <a:ext cx="902992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Date</a:t>
            </a:r>
            <a:endParaRPr lang="en-US" noProof="0" dirty="0"/>
          </a:p>
        </p:txBody>
      </p:sp>
      <p:cxnSp>
        <p:nvCxnSpPr>
          <p:cNvPr id="12" name="Trennstrich Fußzeile"/>
          <p:cNvCxnSpPr/>
          <p:nvPr/>
        </p:nvCxnSpPr>
        <p:spPr>
          <a:xfrm flipV="1">
            <a:off x="0" y="6624000"/>
            <a:ext cx="9382125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"/>
          <p:cNvSpPr>
            <a:spLocks noGrp="1"/>
          </p:cNvSpPr>
          <p:nvPr>
            <p:ph type="body" idx="1"/>
          </p:nvPr>
        </p:nvSpPr>
        <p:spPr>
          <a:xfrm>
            <a:off x="523875" y="944563"/>
            <a:ext cx="8858250" cy="5653087"/>
          </a:xfrm>
          <a:prstGeom prst="rect">
            <a:avLst/>
          </a:prstGeom>
          <a:noFill/>
        </p:spPr>
        <p:txBody>
          <a:bodyPr vert="horz" lIns="0" tIns="144000" rIns="0" bIns="0" rtlCol="0">
            <a:noAutofit/>
          </a:bodyPr>
          <a:lstStyle/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</p:txBody>
      </p:sp>
      <p:cxnSp>
        <p:nvCxnSpPr>
          <p:cNvPr id="7" name="Trennstrich Titel"/>
          <p:cNvCxnSpPr/>
          <p:nvPr/>
        </p:nvCxnSpPr>
        <p:spPr>
          <a:xfrm>
            <a:off x="0" y="900000"/>
            <a:ext cx="9906000" cy="0"/>
          </a:xfrm>
          <a:prstGeom prst="line">
            <a:avLst/>
          </a:prstGeom>
          <a:ln w="9525" cap="sq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Logo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624" y="306750"/>
            <a:ext cx="1229868" cy="504000"/>
          </a:xfrm>
          <a:prstGeom prst="rect">
            <a:avLst/>
          </a:prstGeom>
        </p:spPr>
      </p:pic>
      <p:sp>
        <p:nvSpPr>
          <p:cNvPr id="2" name="Titelplatzhalter"/>
          <p:cNvSpPr>
            <a:spLocks noGrp="1"/>
          </p:cNvSpPr>
          <p:nvPr>
            <p:ph type="title"/>
          </p:nvPr>
        </p:nvSpPr>
        <p:spPr>
          <a:xfrm>
            <a:off x="525600" y="288000"/>
            <a:ext cx="7308000" cy="61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 smtClean="0"/>
              <a:t>TITELMASTERFORMAT</a:t>
            </a:r>
            <a:br>
              <a:rPr lang="en-US" noProof="0" dirty="0" smtClean="0"/>
            </a:br>
            <a:r>
              <a:rPr lang="en-US" noProof="0" dirty="0" smtClean="0"/>
              <a:t>DURCH KLICKEN BEARBEITEN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8884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2" r:id="rId3"/>
    <p:sldLayoutId id="2147483650" r:id="rId4"/>
    <p:sldLayoutId id="2147483663" r:id="rId5"/>
    <p:sldLayoutId id="2147483664" r:id="rId6"/>
    <p:sldLayoutId id="2147483652" r:id="rId7"/>
    <p:sldLayoutId id="2147483659" r:id="rId8"/>
    <p:sldLayoutId id="2147483665" r:id="rId9"/>
    <p:sldLayoutId id="2147483666" r:id="rId10"/>
    <p:sldLayoutId id="2147483658" r:id="rId11"/>
    <p:sldLayoutId id="2147483654" r:id="rId12"/>
    <p:sldLayoutId id="2147483651" r:id="rId13"/>
    <p:sldLayoutId id="2147483657" r:id="rId14"/>
    <p:sldLayoutId id="2147483660" r:id="rId15"/>
    <p:sldLayoutId id="2147483661" r:id="rId16"/>
    <p:sldLayoutId id="2147483668" r:id="rId17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2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69875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SICK Franklin Condensed" pitchFamily="2" charset="0"/>
        <a:buChar char="▸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SICK Franklin Condensed" pitchFamily="2" charset="0"/>
        <a:buChar char="―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spcBef>
          <a:spcPts val="600"/>
        </a:spcBef>
        <a:spcAft>
          <a:spcPts val="0"/>
        </a:spcAft>
        <a:buClr>
          <a:srgbClr val="000000"/>
        </a:buClr>
        <a:buSzPct val="100000"/>
        <a:buFont typeface="SICK Franklin Condensed" pitchFamily="2" charset="0"/>
        <a:buChar char="―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spcBef>
          <a:spcPts val="600"/>
        </a:spcBef>
        <a:spcAft>
          <a:spcPts val="0"/>
        </a:spcAft>
        <a:buSzPct val="100000"/>
        <a:buFont typeface="Arial" panose="020B0604020202020204" pitchFamily="34" charset="0"/>
        <a:buChar char="•"/>
        <a:defRPr sz="11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ck.com/de/en/downloads/software?q=:typ1:Configuration%20software:typ2:SOPAS%20ET:Def_Type:Download" TargetMode="External"/><Relationship Id="rId2" Type="http://schemas.openxmlformats.org/officeDocument/2006/relationships/hyperlink" Target="https://www.sick.com/de/de/mess-und-detektionsloesungen/2d-lidar-sensoren/lms4000/c/g474751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cdn.sick.com/media/docs/7/27/927/Technical_information_Telegram_Listing_Ranging_sensors_LMS1xx_LMS5xx_TiM5xx_MRS1000_MRS6000_NAV310_LD_OEM15xx_LD_LRS36xx_LMS4000_en_IM0045927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microsoft.com/office/2007/relationships/media" Target="../media/media1.avi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portal.sick.com/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LMS4000 – Get Started With </a:t>
            </a:r>
            <a:br>
              <a:rPr lang="en-US" dirty="0" smtClean="0"/>
            </a:br>
            <a:r>
              <a:rPr lang="en-US" dirty="0" smtClean="0"/>
              <a:t>Scan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74190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LMS4000 – Get Started With Scan DATA</a:t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272480" y="944724"/>
            <a:ext cx="8568953" cy="5626719"/>
            <a:chOff x="4664968" y="944724"/>
            <a:chExt cx="8568953" cy="5626719"/>
          </a:xfrm>
        </p:grpSpPr>
        <p:sp>
          <p:nvSpPr>
            <p:cNvPr id="8" name="Textfeld 7"/>
            <p:cNvSpPr txBox="1"/>
            <p:nvPr/>
          </p:nvSpPr>
          <p:spPr>
            <a:xfrm>
              <a:off x="6465169" y="1340768"/>
              <a:ext cx="6768752" cy="4194566"/>
            </a:xfrm>
            <a:prstGeom prst="rect">
              <a:avLst/>
            </a:prstGeom>
            <a:noFill/>
          </p:spPr>
          <p:txBody>
            <a:bodyPr wrap="square" lIns="72000" tIns="36000" rIns="72000" bIns="54000" rtlCol="0">
              <a:spAutoFit/>
            </a:bodyPr>
            <a:lstStyle/>
            <a:p>
              <a:pPr>
                <a:lnSpc>
                  <a:spcPts val="3200"/>
                </a:lnSpc>
                <a:buClr>
                  <a:schemeClr val="accent4"/>
                </a:buClr>
              </a:pP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In this video tutorial, we’ll show you how to pull a scan from the LMS4000</a:t>
              </a: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.</a:t>
              </a:r>
            </a:p>
            <a:p>
              <a:pPr>
                <a:lnSpc>
                  <a:spcPts val="3200"/>
                </a:lnSpc>
                <a:buClr>
                  <a:schemeClr val="accent4"/>
                </a:buClr>
              </a:pPr>
              <a:endParaRPr lang="en-US" sz="2400" dirty="0" smtClean="0">
                <a:solidFill>
                  <a:schemeClr val="tx2"/>
                </a:solidFill>
                <a:latin typeface="SICK Franklin Condensed" pitchFamily="2" charset="0"/>
                <a:sym typeface="Wingdings" panose="05000000000000000000" pitchFamily="2" charset="2"/>
              </a:endParaRPr>
            </a:p>
            <a:p>
              <a:pPr>
                <a:lnSpc>
                  <a:spcPts val="3200"/>
                </a:lnSpc>
                <a:buClr>
                  <a:schemeClr val="accent4"/>
                </a:buClr>
              </a:pPr>
              <a:endParaRPr lang="en-US" sz="2400" dirty="0">
                <a:solidFill>
                  <a:schemeClr val="tx2"/>
                </a:solidFill>
                <a:latin typeface="SICK Franklin Condensed" pitchFamily="2" charset="0"/>
                <a:sym typeface="Wingdings" panose="05000000000000000000" pitchFamily="2" charset="2"/>
              </a:endParaRPr>
            </a:p>
            <a:p>
              <a:pPr>
                <a:lnSpc>
                  <a:spcPts val="3200"/>
                </a:lnSpc>
                <a:buClr>
                  <a:schemeClr val="accent4"/>
                </a:buClr>
              </a:pP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What you need:</a:t>
              </a:r>
            </a:p>
            <a:p>
              <a:pPr marL="342900" indent="-342900">
                <a:lnSpc>
                  <a:spcPts val="3200"/>
                </a:lnSpc>
                <a:buClr>
                  <a:schemeClr val="accent4"/>
                </a:buClr>
                <a:buFontTx/>
                <a:buChar char="-"/>
              </a:pP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LMS4000 &amp; </a:t>
              </a:r>
              <a:r>
                <a:rPr lang="en-US" sz="2400" dirty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Wiring cable </a:t>
              </a: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(</a:t>
              </a:r>
              <a:r>
                <a:rPr lang="en-US" sz="2400" dirty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  <a:hlinkClick r:id="rId2"/>
                </a:rPr>
                <a:t>Link</a:t>
              </a: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)</a:t>
              </a:r>
            </a:p>
            <a:p>
              <a:pPr marL="342900" indent="-342900">
                <a:lnSpc>
                  <a:spcPts val="3200"/>
                </a:lnSpc>
                <a:buClr>
                  <a:schemeClr val="accent4"/>
                </a:buClr>
                <a:buFontTx/>
                <a:buChar char="-"/>
              </a:pP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SOPAS ET </a:t>
              </a:r>
              <a:r>
                <a:rPr lang="en-US" sz="2400" dirty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(</a:t>
              </a:r>
              <a:r>
                <a:rPr lang="en-US" sz="2400" dirty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  <a:hlinkClick r:id="rId3"/>
                </a:rPr>
                <a:t>Link</a:t>
              </a:r>
              <a:r>
                <a:rPr lang="en-US" sz="2400" dirty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)</a:t>
              </a:r>
              <a:endParaRPr lang="en-US" sz="2400" dirty="0">
                <a:solidFill>
                  <a:schemeClr val="tx2"/>
                </a:solidFill>
                <a:latin typeface="SICK Franklin Condensed" pitchFamily="2" charset="0"/>
              </a:endParaRPr>
            </a:p>
            <a:p>
              <a:pPr marL="342900" indent="-342900">
                <a:lnSpc>
                  <a:spcPts val="3200"/>
                </a:lnSpc>
                <a:buClr>
                  <a:schemeClr val="accent4"/>
                </a:buClr>
                <a:buFontTx/>
                <a:buChar char="-"/>
              </a:pPr>
              <a:endParaRPr lang="en-US" sz="2400" dirty="0">
                <a:solidFill>
                  <a:schemeClr val="tx2"/>
                </a:solidFill>
                <a:latin typeface="SICK Franklin Condensed" pitchFamily="2" charset="0"/>
                <a:sym typeface="Wingdings" panose="05000000000000000000" pitchFamily="2" charset="2"/>
              </a:endParaRPr>
            </a:p>
            <a:p>
              <a:pPr>
                <a:lnSpc>
                  <a:spcPts val="3200"/>
                </a:lnSpc>
                <a:buClr>
                  <a:schemeClr val="accent4"/>
                </a:buClr>
              </a:pP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Optional:</a:t>
              </a:r>
            </a:p>
            <a:p>
              <a:pPr>
                <a:lnSpc>
                  <a:spcPts val="3200"/>
                </a:lnSpc>
                <a:buClr>
                  <a:schemeClr val="accent4"/>
                </a:buClr>
              </a:pP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- Telegram Listing (</a:t>
              </a: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  <a:hlinkClick r:id="rId4"/>
                </a:rPr>
                <a:t>Link</a:t>
              </a:r>
              <a:r>
                <a:rPr lang="en-US" sz="2400" dirty="0" smtClean="0">
                  <a:solidFill>
                    <a:schemeClr val="tx2"/>
                  </a:solidFill>
                  <a:latin typeface="SICK Franklin Condensed" pitchFamily="2" charset="0"/>
                  <a:sym typeface="Wingdings" panose="05000000000000000000" pitchFamily="2" charset="2"/>
                </a:rPr>
                <a:t>)</a:t>
              </a:r>
              <a:endParaRPr lang="en-US" sz="2400" dirty="0">
                <a:solidFill>
                  <a:schemeClr val="tx2"/>
                </a:solidFill>
                <a:latin typeface="SICK Franklin Condensed" pitchFamily="2" charset="0"/>
              </a:endParaRPr>
            </a:p>
          </p:txBody>
        </p:sp>
        <p:sp>
          <p:nvSpPr>
            <p:cNvPr id="9" name="Eingekerbter Richtungspfeil 8"/>
            <p:cNvSpPr/>
            <p:nvPr/>
          </p:nvSpPr>
          <p:spPr>
            <a:xfrm>
              <a:off x="4664968" y="944724"/>
              <a:ext cx="1512168" cy="5626719"/>
            </a:xfrm>
            <a:prstGeom prst="chevron">
              <a:avLst>
                <a:gd name="adj" fmla="val 9110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54000" rtlCol="0" anchor="ctr">
              <a:noAutofit/>
            </a:bodyPr>
            <a:lstStyle/>
            <a:p>
              <a:pPr algn="ctr"/>
              <a:endParaRPr lang="en-US" sz="2000" dirty="0" smtClean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0" name="Gerade Verbindung 9"/>
            <p:cNvCxnSpPr/>
            <p:nvPr/>
          </p:nvCxnSpPr>
          <p:spPr>
            <a:xfrm>
              <a:off x="6465169" y="2924944"/>
              <a:ext cx="3672408" cy="0"/>
            </a:xfrm>
            <a:prstGeom prst="line">
              <a:avLst/>
            </a:prstGeom>
            <a:ln w="95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0"/>
            <p:cNvCxnSpPr/>
            <p:nvPr/>
          </p:nvCxnSpPr>
          <p:spPr>
            <a:xfrm>
              <a:off x="6465169" y="5661248"/>
              <a:ext cx="3672408" cy="0"/>
            </a:xfrm>
            <a:prstGeom prst="line">
              <a:avLst/>
            </a:prstGeom>
            <a:ln w="95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platzhalter 4"/>
          <p:cNvSpPr>
            <a:spLocks noGrp="1"/>
          </p:cNvSpPr>
          <p:nvPr>
            <p:ph type="body" idx="13"/>
          </p:nvPr>
        </p:nvSpPr>
        <p:spPr>
          <a:xfrm>
            <a:off x="525600" y="548680"/>
            <a:ext cx="7308000" cy="288000"/>
          </a:xfrm>
        </p:spPr>
        <p:txBody>
          <a:bodyPr/>
          <a:lstStyle/>
          <a:p>
            <a:r>
              <a:rPr lang="en-US" dirty="0" smtClean="0"/>
              <a:t>Intro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28717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3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LMS4000 –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Scan DATA</a:t>
            </a:r>
            <a:endParaRPr lang="en-US" dirty="0"/>
          </a:p>
        </p:txBody>
      </p:sp>
      <p:pic>
        <p:nvPicPr>
          <p:cNvPr id="8" name="2019-07-19-15-14-4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1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2480" y="980728"/>
            <a:ext cx="9364443" cy="585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5405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D038-2D38-4B10-A0EB-C05CC9130EB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smtClean="0"/>
              <a:t>SOPAS Et Terminal Script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LMS4000 –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Scan DATA</a:t>
            </a: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992560" y="1268760"/>
            <a:ext cx="3765085" cy="4104456"/>
            <a:chOff x="992560" y="1844824"/>
            <a:chExt cx="3765085" cy="4104456"/>
          </a:xfrm>
        </p:grpSpPr>
        <p:sp>
          <p:nvSpPr>
            <p:cNvPr id="5" name="Vertikales Scrollen 4"/>
            <p:cNvSpPr/>
            <p:nvPr/>
          </p:nvSpPr>
          <p:spPr>
            <a:xfrm>
              <a:off x="992560" y="1844824"/>
              <a:ext cx="3600400" cy="4104456"/>
            </a:xfrm>
            <a:prstGeom prst="verticalScroll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72000" tIns="36000" rIns="72000" bIns="54000" rtlCol="0" anchor="ctr">
              <a:noAutofit/>
            </a:bodyPr>
            <a:lstStyle/>
            <a:p>
              <a:r>
                <a:rPr lang="en-US" sz="1000" dirty="0">
                  <a:solidFill>
                    <a:schemeClr val="tx1"/>
                  </a:solidFill>
                </a:rPr>
                <a:t>$C *** As a script for the Terminal ***</a:t>
              </a:r>
            </a:p>
            <a:p>
              <a:endParaRPr lang="en-US" sz="1000" dirty="0">
                <a:solidFill>
                  <a:schemeClr val="tx1"/>
                </a:solidFill>
              </a:endParaRPr>
            </a:p>
            <a:p>
              <a:r>
                <a:rPr lang="en-US" sz="1000" dirty="0">
                  <a:solidFill>
                    <a:schemeClr val="tx1"/>
                  </a:solidFill>
                </a:rPr>
                <a:t>$C *** Set Access ***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$A </a:t>
              </a:r>
              <a:r>
                <a:rPr lang="en-US" sz="1000" dirty="0" err="1">
                  <a:solidFill>
                    <a:schemeClr val="tx1"/>
                  </a:solidFill>
                </a:rPr>
                <a:t>sMN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SetAccessMode</a:t>
              </a:r>
              <a:r>
                <a:rPr lang="en-US" sz="1000" dirty="0">
                  <a:solidFill>
                    <a:schemeClr val="tx1"/>
                  </a:solidFill>
                </a:rPr>
                <a:t> 04 81BE23AA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$W 100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$C *** Set Output Range (Example) ***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$A </a:t>
              </a:r>
              <a:r>
                <a:rPr lang="en-US" sz="1000" dirty="0" err="1">
                  <a:solidFill>
                    <a:schemeClr val="tx1"/>
                  </a:solidFill>
                </a:rPr>
                <a:t>sWN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LMPoutputRange</a:t>
              </a:r>
              <a:r>
                <a:rPr lang="en-US" sz="1000" dirty="0">
                  <a:solidFill>
                    <a:schemeClr val="tx1"/>
                  </a:solidFill>
                </a:rPr>
                <a:t> 1 341 F4240 1312D0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$W 100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$C *** Pull one Scan ***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$A </a:t>
              </a:r>
              <a:r>
                <a:rPr lang="en-US" sz="1000" dirty="0" err="1">
                  <a:solidFill>
                    <a:schemeClr val="tx1"/>
                  </a:solidFill>
                </a:rPr>
                <a:t>sRN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LMDscandata</a:t>
              </a:r>
              <a:endParaRPr lang="en-US" sz="1000" dirty="0">
                <a:solidFill>
                  <a:schemeClr val="tx1"/>
                </a:solidFill>
              </a:endParaRPr>
            </a:p>
            <a:p>
              <a:r>
                <a:rPr lang="en-US" sz="1000" dirty="0">
                  <a:solidFill>
                    <a:schemeClr val="tx1"/>
                  </a:solidFill>
                </a:rPr>
                <a:t>$W 100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$C *** Save permanently ***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$A </a:t>
              </a:r>
              <a:r>
                <a:rPr lang="en-US" sz="1000" dirty="0" err="1">
                  <a:solidFill>
                    <a:schemeClr val="tx1"/>
                  </a:solidFill>
                </a:rPr>
                <a:t>sMN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mEEwriteall</a:t>
              </a:r>
              <a:endParaRPr lang="en-US" sz="1000" dirty="0">
                <a:solidFill>
                  <a:schemeClr val="tx1"/>
                </a:solidFill>
              </a:endParaRPr>
            </a:p>
            <a:p>
              <a:r>
                <a:rPr lang="en-US" sz="1000" dirty="0">
                  <a:solidFill>
                    <a:schemeClr val="tx1"/>
                  </a:solidFill>
                </a:rPr>
                <a:t>$W 100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$C *** Run Mode ***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$A </a:t>
              </a:r>
              <a:r>
                <a:rPr lang="en-US" sz="1000" dirty="0" err="1">
                  <a:solidFill>
                    <a:schemeClr val="tx1"/>
                  </a:solidFill>
                </a:rPr>
                <a:t>sMN</a:t>
              </a:r>
              <a:r>
                <a:rPr lang="en-US" sz="1000" dirty="0">
                  <a:solidFill>
                    <a:schemeClr val="tx1"/>
                  </a:solidFill>
                </a:rPr>
                <a:t> Run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$W </a:t>
              </a:r>
              <a:r>
                <a:rPr lang="en-US" sz="1000" dirty="0" smtClean="0">
                  <a:solidFill>
                    <a:schemeClr val="tx1"/>
                  </a:solidFill>
                </a:rPr>
                <a:t>100</a:t>
              </a:r>
              <a:endParaRPr 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1877325" y="1951148"/>
              <a:ext cx="2880320" cy="260156"/>
            </a:xfrm>
            <a:prstGeom prst="rect">
              <a:avLst/>
            </a:prstGeom>
            <a:noFill/>
          </p:spPr>
          <p:txBody>
            <a:bodyPr wrap="square" lIns="72000" tIns="36000" rIns="72000" bIns="54000" rtlCol="0">
              <a:spAutoFit/>
            </a:bodyPr>
            <a:lstStyle/>
            <a:p>
              <a:pPr>
                <a:spcBef>
                  <a:spcPts val="600"/>
                </a:spcBef>
                <a:buClr>
                  <a:schemeClr val="accent4"/>
                </a:buClr>
              </a:pPr>
              <a:r>
                <a:rPr lang="en-US" sz="1100" dirty="0" smtClean="0"/>
                <a:t>Example: Change parameter &amp; pull on scan</a:t>
              </a: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5241032" y="1268760"/>
            <a:ext cx="3600400" cy="4104456"/>
            <a:chOff x="5241032" y="1844824"/>
            <a:chExt cx="3600400" cy="4104456"/>
          </a:xfrm>
        </p:grpSpPr>
        <p:sp>
          <p:nvSpPr>
            <p:cNvPr id="6" name="Vertikales Scrollen 5"/>
            <p:cNvSpPr/>
            <p:nvPr/>
          </p:nvSpPr>
          <p:spPr>
            <a:xfrm>
              <a:off x="5241032" y="1844824"/>
              <a:ext cx="3600400" cy="4104456"/>
            </a:xfrm>
            <a:prstGeom prst="verticalScroll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72000" tIns="36000" rIns="72000" bIns="54000" rtlCol="0" anchor="ctr">
              <a:noAutofit/>
            </a:bodyPr>
            <a:lstStyle/>
            <a:p>
              <a:r>
                <a:rPr lang="en-US" sz="1000" dirty="0">
                  <a:solidFill>
                    <a:schemeClr val="tx1"/>
                  </a:solidFill>
                </a:rPr>
                <a:t>$C *** As a script for the Terminal ***</a:t>
              </a:r>
            </a:p>
            <a:p>
              <a:endParaRPr lang="en-US" sz="1000" dirty="0">
                <a:solidFill>
                  <a:schemeClr val="tx1"/>
                </a:solidFill>
              </a:endParaRPr>
            </a:p>
            <a:p>
              <a:r>
                <a:rPr lang="en-US" sz="1000" dirty="0">
                  <a:solidFill>
                    <a:schemeClr val="tx1"/>
                  </a:solidFill>
                </a:rPr>
                <a:t>$C *** Set Access ***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$A </a:t>
              </a:r>
              <a:r>
                <a:rPr lang="en-US" sz="1000" dirty="0" err="1">
                  <a:solidFill>
                    <a:schemeClr val="tx1"/>
                  </a:solidFill>
                </a:rPr>
                <a:t>sMN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SetAccessMode</a:t>
              </a:r>
              <a:r>
                <a:rPr lang="en-US" sz="1000" dirty="0">
                  <a:solidFill>
                    <a:schemeClr val="tx1"/>
                  </a:solidFill>
                </a:rPr>
                <a:t> 04 81BE23AA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$W 100</a:t>
              </a:r>
            </a:p>
            <a:p>
              <a:endParaRPr lang="en-US" sz="1000" dirty="0">
                <a:solidFill>
                  <a:schemeClr val="tx1"/>
                </a:solidFill>
              </a:endParaRPr>
            </a:p>
            <a:p>
              <a:r>
                <a:rPr lang="en-US" sz="1000" dirty="0">
                  <a:solidFill>
                    <a:schemeClr val="tx1"/>
                  </a:solidFill>
                </a:rPr>
                <a:t>$C *** Reboot ***</a:t>
              </a:r>
            </a:p>
            <a:p>
              <a:r>
                <a:rPr lang="en-US" sz="1000" dirty="0">
                  <a:solidFill>
                    <a:schemeClr val="tx1"/>
                  </a:solidFill>
                </a:rPr>
                <a:t>$A </a:t>
              </a:r>
              <a:r>
                <a:rPr lang="en-US" sz="1000" dirty="0" err="1">
                  <a:solidFill>
                    <a:schemeClr val="tx1"/>
                  </a:solidFill>
                </a:rPr>
                <a:t>sMN</a:t>
              </a:r>
              <a:r>
                <a:rPr lang="en-US" sz="1000" dirty="0">
                  <a:solidFill>
                    <a:schemeClr val="tx1"/>
                  </a:solidFill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</a:rPr>
                <a:t>mSCreboot</a:t>
              </a:r>
              <a:endParaRPr lang="en-US" sz="1000" dirty="0">
                <a:solidFill>
                  <a:schemeClr val="tx1"/>
                </a:solidFill>
              </a:endParaRPr>
            </a:p>
            <a:p>
              <a:r>
                <a:rPr lang="en-US" sz="1000" dirty="0">
                  <a:solidFill>
                    <a:schemeClr val="tx1"/>
                  </a:solidFill>
                </a:rPr>
                <a:t>$W </a:t>
              </a:r>
              <a:r>
                <a:rPr lang="en-US" sz="1000" dirty="0" smtClean="0">
                  <a:solidFill>
                    <a:schemeClr val="tx1"/>
                  </a:solidFill>
                </a:rPr>
                <a:t>100</a:t>
              </a: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6177136" y="1941833"/>
              <a:ext cx="2448272" cy="260156"/>
            </a:xfrm>
            <a:prstGeom prst="rect">
              <a:avLst/>
            </a:prstGeom>
            <a:noFill/>
          </p:spPr>
          <p:txBody>
            <a:bodyPr wrap="square" lIns="72000" tIns="36000" rIns="72000" bIns="54000" rtlCol="0">
              <a:spAutoFit/>
            </a:bodyPr>
            <a:lstStyle/>
            <a:p>
              <a:pPr>
                <a:spcBef>
                  <a:spcPts val="600"/>
                </a:spcBef>
                <a:buClr>
                  <a:schemeClr val="accent4"/>
                </a:buClr>
              </a:pPr>
              <a:r>
                <a:rPr lang="en-US" sz="1100" dirty="0" smtClean="0"/>
                <a:t>Example: Reboot the device</a:t>
              </a:r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1064568" y="5893968"/>
            <a:ext cx="7344816" cy="337100"/>
          </a:xfrm>
          <a:prstGeom prst="rect">
            <a:avLst/>
          </a:prstGeom>
          <a:noFill/>
        </p:spPr>
        <p:txBody>
          <a:bodyPr wrap="square" lIns="72000" tIns="36000" rIns="72000" bIns="54000" rtlCol="0">
            <a:spAutoFit/>
          </a:bodyPr>
          <a:lstStyle/>
          <a:p>
            <a:pPr algn="ctr">
              <a:spcBef>
                <a:spcPts val="600"/>
              </a:spcBef>
              <a:buClr>
                <a:schemeClr val="accent4"/>
              </a:buClr>
            </a:pPr>
            <a:r>
              <a:rPr lang="en-US" sz="1600" dirty="0" smtClean="0"/>
              <a:t>These </a:t>
            </a:r>
            <a:r>
              <a:rPr lang="en-US" sz="1600" dirty="0" smtClean="0"/>
              <a:t>scripts scan be used in the SOPAS ET </a:t>
            </a:r>
            <a:r>
              <a:rPr lang="en-US" sz="1600" dirty="0" smtClean="0"/>
              <a:t>Terminal.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630226994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For technical questions please use: </a:t>
            </a:r>
          </a:p>
          <a:p>
            <a:r>
              <a:rPr lang="en-US" dirty="0">
                <a:hlinkClick r:id="rId2"/>
              </a:rPr>
              <a:t>https://supportportal.sick.com/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592271"/>
      </p:ext>
    </p:extLst>
  </p:cSld>
  <p:clrMapOvr>
    <a:masterClrMapping/>
  </p:clrMapOvr>
  <p:transition>
    <p:zoom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SICK_Master_EN">
  <a:themeElements>
    <a:clrScheme name="SICK-Master">
      <a:dk1>
        <a:srgbClr val="000000"/>
      </a:dk1>
      <a:lt1>
        <a:srgbClr val="FFFFFF"/>
      </a:lt1>
      <a:dk2>
        <a:srgbClr val="007FC3"/>
      </a:dk2>
      <a:lt2>
        <a:srgbClr val="D8E0E3"/>
      </a:lt2>
      <a:accent1>
        <a:srgbClr val="58A8DB"/>
      </a:accent1>
      <a:accent2>
        <a:srgbClr val="F29400"/>
      </a:accent2>
      <a:accent3>
        <a:srgbClr val="FCBC75"/>
      </a:accent3>
      <a:accent4>
        <a:srgbClr val="6E7A82"/>
      </a:accent4>
      <a:accent5>
        <a:srgbClr val="DC0A0A"/>
      </a:accent5>
      <a:accent6>
        <a:srgbClr val="339966"/>
      </a:accent6>
      <a:hlink>
        <a:srgbClr val="F29400"/>
      </a:hlink>
      <a:folHlink>
        <a:srgbClr val="F29400"/>
      </a:folHlink>
    </a:clrScheme>
    <a:fontScheme name="SICK Standard">
      <a:majorFont>
        <a:latin typeface="SICK Franklin"/>
        <a:ea typeface=""/>
        <a:cs typeface=""/>
      </a:majorFont>
      <a:minorFont>
        <a:latin typeface="SICK Frankli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72000" tIns="36000" rIns="72000" bIns="54000" rtlCol="0" anchor="ctr">
        <a:noAutofit/>
      </a:bodyPr>
      <a:lstStyle>
        <a:defPPr algn="ctr">
          <a:defRPr sz="20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36000" rIns="72000" bIns="54000" rtlCol="0">
        <a:spAutoFit/>
      </a:bodyPr>
      <a:lstStyle>
        <a:defPPr>
          <a:spcBef>
            <a:spcPts val="600"/>
          </a:spcBef>
          <a:buClr>
            <a:schemeClr val="accent4"/>
          </a:buCl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BFDF9B27-34E7-4D33-8F1F-141F85B4B6F4}" vid="{FCC80A98-334E-44A9-B9F4-2A80D19074D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01_Basis_en</Template>
  <TotalTime>0</TotalTime>
  <Words>267</Words>
  <Application>Microsoft Office PowerPoint</Application>
  <PresentationFormat>A4-Papier (210 x 297 mm)</PresentationFormat>
  <Paragraphs>54</Paragraphs>
  <Slides>5</Slides>
  <Notes>1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SICK Franklin</vt:lpstr>
      <vt:lpstr>SICK Franklin Condensed</vt:lpstr>
      <vt:lpstr>Wingdings</vt:lpstr>
      <vt:lpstr>SICK_Master_EN</vt:lpstr>
      <vt:lpstr>LMS4000 – Get Started With  Scan DATA</vt:lpstr>
      <vt:lpstr>LMS4000 – Get Started With Scan DATA </vt:lpstr>
      <vt:lpstr>LMS4000 – Get Started WITh Scan DATA</vt:lpstr>
      <vt:lpstr>LMS4000 – Get Started WITh Scan DATA </vt:lpstr>
      <vt:lpstr>PowerPoint-Präsentation</vt:lpstr>
    </vt:vector>
  </TitlesOfParts>
  <Company>SICK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LMS4000 – Get Started WITh  Scan DATA</dc:title>
  <dc:subject>Mastertemplate 10-2014</dc:subject>
  <dc:creator>Silas Gschwender</dc:creator>
  <cp:lastModifiedBy>Silas Gschwender</cp:lastModifiedBy>
  <cp:revision>4</cp:revision>
  <cp:lastPrinted>2014-09-17T08:28:47Z</cp:lastPrinted>
  <dcterms:created xsi:type="dcterms:W3CDTF">2019-07-19T12:55:29Z</dcterms:created>
  <dcterms:modified xsi:type="dcterms:W3CDTF">2019-07-19T13:28:06Z</dcterms:modified>
</cp:coreProperties>
</file>